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6" r:id="rId2"/>
    <p:sldId id="298" r:id="rId3"/>
    <p:sldId id="299" r:id="rId4"/>
    <p:sldId id="30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6525">
              <a:lnSpc>
                <a:spcPts val="1645"/>
              </a:lnSpc>
            </a:pPr>
            <a:fld id="{81D60167-4931-47E6-BA6A-407CBD079E47}" type="slidenum">
              <a:rPr lang="en-US" smtClean="0"/>
              <a:pPr marL="136525">
                <a:lnSpc>
                  <a:spcPts val="164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1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6525">
              <a:lnSpc>
                <a:spcPts val="1645"/>
              </a:lnSpc>
            </a:pPr>
            <a:fld id="{81D60167-4931-47E6-BA6A-407CBD079E47}" type="slidenum">
              <a:rPr lang="en-US" smtClean="0"/>
              <a:pPr marL="136525">
                <a:lnSpc>
                  <a:spcPts val="164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87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6525">
              <a:lnSpc>
                <a:spcPts val="1645"/>
              </a:lnSpc>
            </a:pPr>
            <a:fld id="{81D60167-4931-47E6-BA6A-407CBD079E47}" type="slidenum">
              <a:rPr lang="en-US" smtClean="0"/>
              <a:pPr marL="136525">
                <a:lnSpc>
                  <a:spcPts val="164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87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6525">
              <a:lnSpc>
                <a:spcPts val="1645"/>
              </a:lnSpc>
            </a:pPr>
            <a:fld id="{81D60167-4931-47E6-BA6A-407CBD079E47}" type="slidenum">
              <a:rPr lang="en-US" smtClean="0"/>
              <a:pPr marL="136525">
                <a:lnSpc>
                  <a:spcPts val="164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2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6525">
              <a:lnSpc>
                <a:spcPts val="1645"/>
              </a:lnSpc>
            </a:pPr>
            <a:fld id="{81D60167-4931-47E6-BA6A-407CBD079E47}" type="slidenum">
              <a:rPr lang="en-US" smtClean="0"/>
              <a:pPr marL="136525">
                <a:lnSpc>
                  <a:spcPts val="164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90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56641" y="26669"/>
            <a:ext cx="97155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23828" y="2853690"/>
            <a:ext cx="508423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47212" y="6295723"/>
            <a:ext cx="365760" cy="205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6525">
              <a:lnSpc>
                <a:spcPts val="1645"/>
              </a:lnSpc>
            </a:pPr>
            <a:fld id="{81D60167-4931-47E6-BA6A-407CBD079E47}" type="slidenum">
              <a:rPr lang="en-US" smtClean="0"/>
              <a:pPr marL="136525">
                <a:lnSpc>
                  <a:spcPts val="164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77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D11E3-19B0-4F77-AB7C-45739D466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125981"/>
            <a:ext cx="7772400" cy="615553"/>
          </a:xfrm>
        </p:spPr>
        <p:txBody>
          <a:bodyPr/>
          <a:lstStyle/>
          <a:p>
            <a:pPr algn="ctr"/>
            <a:r>
              <a:rPr lang="en-US" sz="4000" dirty="0"/>
              <a:t>SENYAWA HIDROKARBON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F7B4D-160A-43E6-8DEF-A17AC07AF4BB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362200" y="5791200"/>
            <a:ext cx="3581400" cy="369332"/>
          </a:xfrm>
        </p:spPr>
        <p:txBody>
          <a:bodyPr/>
          <a:lstStyle/>
          <a:p>
            <a:pPr algn="r"/>
            <a:r>
              <a:rPr lang="en-US" dirty="0"/>
              <a:t>Nadia Nur </a:t>
            </a:r>
            <a:r>
              <a:rPr lang="en-US" dirty="0" err="1"/>
              <a:t>Robiah</a:t>
            </a:r>
            <a:r>
              <a:rPr lang="en-US" dirty="0"/>
              <a:t>, </a:t>
            </a:r>
            <a:r>
              <a:rPr lang="en-US" dirty="0" err="1"/>
              <a:t>S.Pd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59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66620" y="3122929"/>
            <a:ext cx="8144509" cy="0"/>
          </a:xfrm>
          <a:custGeom>
            <a:avLst/>
            <a:gdLst/>
            <a:ahLst/>
            <a:cxnLst/>
            <a:rect l="l" t="t" r="r" b="b"/>
            <a:pathLst>
              <a:path w="8144509">
                <a:moveTo>
                  <a:pt x="8144509" y="0"/>
                </a:moveTo>
                <a:lnTo>
                  <a:pt x="0" y="0"/>
                </a:lnTo>
                <a:lnTo>
                  <a:pt x="8144509" y="0"/>
                </a:lnTo>
                <a:close/>
              </a:path>
            </a:pathLst>
          </a:custGeom>
          <a:solidFill>
            <a:srgbClr val="000000">
              <a:alpha val="38999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63128" y="1158557"/>
            <a:ext cx="8152765" cy="1967864"/>
            <a:chOff x="639127" y="1158557"/>
            <a:chExt cx="8152765" cy="1967864"/>
          </a:xfrm>
        </p:grpSpPr>
        <p:sp>
          <p:nvSpPr>
            <p:cNvPr id="4" name="object 4"/>
            <p:cNvSpPr/>
            <p:nvPr/>
          </p:nvSpPr>
          <p:spPr>
            <a:xfrm>
              <a:off x="642620" y="1164589"/>
              <a:ext cx="8143240" cy="1958339"/>
            </a:xfrm>
            <a:custGeom>
              <a:avLst/>
              <a:gdLst/>
              <a:ahLst/>
              <a:cxnLst/>
              <a:rect l="l" t="t" r="r" b="b"/>
              <a:pathLst>
                <a:path w="8143240" h="1958339">
                  <a:moveTo>
                    <a:pt x="814324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0" y="1958340"/>
                  </a:lnTo>
                  <a:lnTo>
                    <a:pt x="8143240" y="1958340"/>
                  </a:lnTo>
                  <a:lnTo>
                    <a:pt x="8143240" y="36830"/>
                  </a:lnTo>
                  <a:lnTo>
                    <a:pt x="8143240" y="0"/>
                  </a:lnTo>
                  <a:close/>
                </a:path>
              </a:pathLst>
            </a:custGeom>
            <a:solidFill>
              <a:srgbClr val="000000">
                <a:alpha val="38999"/>
              </a:srgbClr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43890" y="1163319"/>
              <a:ext cx="8143240" cy="1958339"/>
            </a:xfrm>
            <a:custGeom>
              <a:avLst/>
              <a:gdLst/>
              <a:ahLst/>
              <a:cxnLst/>
              <a:rect l="l" t="t" r="r" b="b"/>
              <a:pathLst>
                <a:path w="8143240" h="1958339">
                  <a:moveTo>
                    <a:pt x="4071620" y="1958339"/>
                  </a:moveTo>
                  <a:lnTo>
                    <a:pt x="0" y="1958339"/>
                  </a:lnTo>
                  <a:lnTo>
                    <a:pt x="0" y="0"/>
                  </a:lnTo>
                  <a:lnTo>
                    <a:pt x="8143239" y="0"/>
                  </a:lnTo>
                  <a:lnTo>
                    <a:pt x="8143239" y="1958339"/>
                  </a:lnTo>
                  <a:lnTo>
                    <a:pt x="4071620" y="195833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56791" y="1413011"/>
            <a:ext cx="7821295" cy="2923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</a:pPr>
            <a:r>
              <a:rPr b="1" spc="55" dirty="0">
                <a:solidFill>
                  <a:prstClr val="black"/>
                </a:solidFill>
                <a:latin typeface="Arial"/>
                <a:cs typeface="Arial"/>
              </a:rPr>
              <a:t>Apabila </a:t>
            </a:r>
            <a:r>
              <a:rPr b="1" spc="35" dirty="0">
                <a:solidFill>
                  <a:prstClr val="black"/>
                </a:solidFill>
                <a:latin typeface="Arial"/>
                <a:cs typeface="Arial"/>
              </a:rPr>
              <a:t>kita </a:t>
            </a:r>
            <a:r>
              <a:rPr b="1" spc="65" dirty="0">
                <a:solidFill>
                  <a:prstClr val="black"/>
                </a:solidFill>
                <a:latin typeface="Arial"/>
                <a:cs typeface="Arial"/>
              </a:rPr>
              <a:t>membakar </a:t>
            </a:r>
            <a:r>
              <a:rPr b="1" spc="60" dirty="0">
                <a:solidFill>
                  <a:prstClr val="black"/>
                </a:solidFill>
                <a:latin typeface="Arial"/>
                <a:cs typeface="Arial"/>
              </a:rPr>
              <a:t>sate atau </a:t>
            </a:r>
            <a:r>
              <a:rPr b="1" spc="40" dirty="0">
                <a:solidFill>
                  <a:prstClr val="black"/>
                </a:solidFill>
                <a:latin typeface="Arial"/>
                <a:cs typeface="Arial"/>
              </a:rPr>
              <a:t>jagung </a:t>
            </a:r>
            <a:r>
              <a:rPr b="1" spc="55" dirty="0">
                <a:solidFill>
                  <a:prstClr val="black"/>
                </a:solidFill>
                <a:latin typeface="Arial"/>
                <a:cs typeface="Arial"/>
              </a:rPr>
              <a:t>dalam </a:t>
            </a:r>
            <a:r>
              <a:rPr b="1" spc="40" dirty="0">
                <a:solidFill>
                  <a:prstClr val="black"/>
                </a:solidFill>
                <a:latin typeface="Arial"/>
                <a:cs typeface="Arial"/>
              </a:rPr>
              <a:t>waktu </a:t>
            </a:r>
            <a:r>
              <a:rPr b="1" spc="35" dirty="0">
                <a:solidFill>
                  <a:prstClr val="black"/>
                </a:solidFill>
                <a:latin typeface="Arial"/>
                <a:cs typeface="Arial"/>
              </a:rPr>
              <a:t>yang</a:t>
            </a:r>
            <a:r>
              <a:rPr b="1" spc="19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b="1" spc="20" dirty="0">
                <a:solidFill>
                  <a:prstClr val="black"/>
                </a:solidFill>
                <a:latin typeface="Arial"/>
                <a:cs typeface="Arial"/>
              </a:rPr>
              <a:t>cukup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6791" y="1687331"/>
            <a:ext cx="7018655" cy="2923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</a:pPr>
            <a:r>
              <a:rPr b="1" spc="75" dirty="0">
                <a:solidFill>
                  <a:prstClr val="black"/>
                </a:solidFill>
                <a:latin typeface="Arial"/>
                <a:cs typeface="Arial"/>
              </a:rPr>
              <a:t>lama,</a:t>
            </a:r>
            <a:r>
              <a:rPr b="1" spc="3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b="1" spc="60" dirty="0">
                <a:solidFill>
                  <a:prstClr val="black"/>
                </a:solidFill>
                <a:latin typeface="Arial"/>
                <a:cs typeface="Arial"/>
              </a:rPr>
              <a:t>maka</a:t>
            </a:r>
            <a:r>
              <a:rPr b="1" spc="3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b="1" spc="60" dirty="0">
                <a:solidFill>
                  <a:prstClr val="black"/>
                </a:solidFill>
                <a:latin typeface="Arial"/>
                <a:cs typeface="Arial"/>
              </a:rPr>
              <a:t>warna</a:t>
            </a:r>
            <a:r>
              <a:rPr b="1" spc="30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b="1" spc="60" dirty="0">
                <a:solidFill>
                  <a:prstClr val="black"/>
                </a:solidFill>
                <a:latin typeface="Arial"/>
                <a:cs typeface="Arial"/>
              </a:rPr>
              <a:t>sate</a:t>
            </a:r>
            <a:r>
              <a:rPr b="1" spc="3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b="1" spc="60" dirty="0">
                <a:solidFill>
                  <a:prstClr val="black"/>
                </a:solidFill>
                <a:latin typeface="Arial"/>
                <a:cs typeface="Arial"/>
              </a:rPr>
              <a:t>atau</a:t>
            </a:r>
            <a:r>
              <a:rPr b="1" spc="3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b="1" spc="40" dirty="0">
                <a:solidFill>
                  <a:prstClr val="black"/>
                </a:solidFill>
                <a:latin typeface="Arial"/>
                <a:cs typeface="Arial"/>
              </a:rPr>
              <a:t>jagung</a:t>
            </a:r>
            <a:r>
              <a:rPr b="1" spc="30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b="1" spc="55" dirty="0">
                <a:solidFill>
                  <a:prstClr val="black"/>
                </a:solidFill>
                <a:latin typeface="Arial"/>
                <a:cs typeface="Arial"/>
              </a:rPr>
              <a:t>tersebut</a:t>
            </a:r>
            <a:r>
              <a:rPr b="1" spc="32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b="1" spc="55" dirty="0">
                <a:solidFill>
                  <a:prstClr val="black"/>
                </a:solidFill>
                <a:latin typeface="Arial"/>
                <a:cs typeface="Arial"/>
              </a:rPr>
              <a:t>akan</a:t>
            </a:r>
            <a:r>
              <a:rPr b="1" spc="30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b="1" spc="55" dirty="0">
                <a:solidFill>
                  <a:prstClr val="black"/>
                </a:solidFill>
                <a:latin typeface="Arial"/>
                <a:cs typeface="Arial"/>
              </a:rPr>
              <a:t>berubah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6791" y="1961651"/>
            <a:ext cx="7370445" cy="2923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</a:pPr>
            <a:r>
              <a:rPr b="1" spc="55" dirty="0">
                <a:solidFill>
                  <a:prstClr val="black"/>
                </a:solidFill>
                <a:latin typeface="Arial"/>
                <a:cs typeface="Arial"/>
              </a:rPr>
              <a:t>menjadi</a:t>
            </a:r>
            <a:r>
              <a:rPr b="1" spc="30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b="1" spc="55" dirty="0">
                <a:solidFill>
                  <a:prstClr val="black"/>
                </a:solidFill>
                <a:latin typeface="Arial"/>
                <a:cs typeface="Arial"/>
              </a:rPr>
              <a:t>hitam.</a:t>
            </a:r>
            <a:r>
              <a:rPr b="1" spc="30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b="1" spc="70" dirty="0">
                <a:solidFill>
                  <a:prstClr val="black"/>
                </a:solidFill>
                <a:latin typeface="Arial"/>
                <a:cs typeface="Arial"/>
              </a:rPr>
              <a:t>Zat</a:t>
            </a:r>
            <a:r>
              <a:rPr b="1" spc="3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b="1" spc="55" dirty="0">
                <a:solidFill>
                  <a:prstClr val="black"/>
                </a:solidFill>
                <a:latin typeface="Arial"/>
                <a:cs typeface="Arial"/>
              </a:rPr>
              <a:t>warna</a:t>
            </a:r>
            <a:r>
              <a:rPr b="1" spc="3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b="1" spc="40" dirty="0">
                <a:solidFill>
                  <a:prstClr val="black"/>
                </a:solidFill>
                <a:latin typeface="Arial"/>
                <a:cs typeface="Arial"/>
              </a:rPr>
              <a:t>hitam</a:t>
            </a:r>
            <a:r>
              <a:rPr b="1" spc="30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prstClr val="black"/>
                </a:solidFill>
                <a:latin typeface="Arial"/>
                <a:cs typeface="Arial"/>
              </a:rPr>
              <a:t>itu</a:t>
            </a:r>
            <a:r>
              <a:rPr b="1" spc="3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b="1" spc="70" dirty="0">
                <a:solidFill>
                  <a:prstClr val="black"/>
                </a:solidFill>
                <a:latin typeface="Arial"/>
                <a:cs typeface="Arial"/>
              </a:rPr>
              <a:t>adalah</a:t>
            </a:r>
            <a:r>
              <a:rPr b="1" spc="30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b="1" spc="55" dirty="0">
                <a:solidFill>
                  <a:prstClr val="black"/>
                </a:solidFill>
                <a:latin typeface="Arial"/>
                <a:cs typeface="Arial"/>
              </a:rPr>
              <a:t>arang</a:t>
            </a:r>
            <a:r>
              <a:rPr b="1" spc="3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b="1" spc="60" dirty="0">
                <a:solidFill>
                  <a:prstClr val="black"/>
                </a:solidFill>
                <a:latin typeface="Arial"/>
                <a:cs typeface="Arial"/>
              </a:rPr>
              <a:t>atau</a:t>
            </a:r>
            <a:r>
              <a:rPr b="1" spc="30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b="1" spc="55" dirty="0">
                <a:solidFill>
                  <a:prstClr val="black"/>
                </a:solidFill>
                <a:latin typeface="Arial"/>
                <a:cs typeface="Arial"/>
              </a:rPr>
              <a:t>karbon.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56791" y="2235971"/>
            <a:ext cx="6390005" cy="2923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</a:pPr>
            <a:r>
              <a:rPr b="1" spc="35" dirty="0">
                <a:solidFill>
                  <a:prstClr val="black"/>
                </a:solidFill>
                <a:latin typeface="Arial"/>
                <a:cs typeface="Arial"/>
              </a:rPr>
              <a:t>Jadi </a:t>
            </a:r>
            <a:r>
              <a:rPr b="1" spc="55" dirty="0">
                <a:solidFill>
                  <a:prstClr val="black"/>
                </a:solidFill>
                <a:latin typeface="Arial"/>
                <a:cs typeface="Arial"/>
              </a:rPr>
              <a:t>dalam </a:t>
            </a:r>
            <a:r>
              <a:rPr b="1" spc="60" dirty="0">
                <a:solidFill>
                  <a:prstClr val="black"/>
                </a:solidFill>
                <a:latin typeface="Arial"/>
                <a:cs typeface="Arial"/>
              </a:rPr>
              <a:t>sate </a:t>
            </a:r>
            <a:r>
              <a:rPr b="1" spc="55" dirty="0">
                <a:solidFill>
                  <a:prstClr val="black"/>
                </a:solidFill>
                <a:latin typeface="Arial"/>
                <a:cs typeface="Arial"/>
              </a:rPr>
              <a:t>ataupun </a:t>
            </a:r>
            <a:r>
              <a:rPr b="1" spc="40" dirty="0">
                <a:solidFill>
                  <a:prstClr val="black"/>
                </a:solidFill>
                <a:latin typeface="Arial"/>
                <a:cs typeface="Arial"/>
              </a:rPr>
              <a:t>jagung </a:t>
            </a:r>
            <a:r>
              <a:rPr b="1" spc="50" dirty="0">
                <a:solidFill>
                  <a:prstClr val="black"/>
                </a:solidFill>
                <a:latin typeface="Arial"/>
                <a:cs typeface="Arial"/>
              </a:rPr>
              <a:t>mengandung</a:t>
            </a:r>
            <a:r>
              <a:rPr b="1" spc="5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b="1" spc="55" dirty="0">
                <a:solidFill>
                  <a:prstClr val="black"/>
                </a:solidFill>
                <a:latin typeface="Arial"/>
                <a:cs typeface="Arial"/>
              </a:rPr>
              <a:t>karbon.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56791" y="2510291"/>
            <a:ext cx="7177405" cy="2923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</a:pPr>
            <a:r>
              <a:rPr b="1" spc="60" dirty="0">
                <a:solidFill>
                  <a:prstClr val="black"/>
                </a:solidFill>
                <a:latin typeface="Arial"/>
                <a:cs typeface="Arial"/>
              </a:rPr>
              <a:t>Karbohidrat, </a:t>
            </a:r>
            <a:r>
              <a:rPr b="1" spc="50" dirty="0">
                <a:solidFill>
                  <a:prstClr val="black"/>
                </a:solidFill>
                <a:latin typeface="Arial"/>
                <a:cs typeface="Arial"/>
              </a:rPr>
              <a:t>protein, </a:t>
            </a:r>
            <a:r>
              <a:rPr b="1" spc="55" dirty="0">
                <a:solidFill>
                  <a:prstClr val="black"/>
                </a:solidFill>
                <a:latin typeface="Arial"/>
                <a:cs typeface="Arial"/>
              </a:rPr>
              <a:t>bensin, </a:t>
            </a:r>
            <a:r>
              <a:rPr b="1" spc="30" dirty="0">
                <a:solidFill>
                  <a:prstClr val="black"/>
                </a:solidFill>
                <a:latin typeface="Arial"/>
                <a:cs typeface="Arial"/>
              </a:rPr>
              <a:t>gas </a:t>
            </a:r>
            <a:r>
              <a:rPr b="1" spc="75" dirty="0">
                <a:solidFill>
                  <a:prstClr val="black"/>
                </a:solidFill>
                <a:latin typeface="Arial"/>
                <a:cs typeface="Arial"/>
              </a:rPr>
              <a:t>alam, </a:t>
            </a:r>
            <a:r>
              <a:rPr b="1" spc="85" dirty="0">
                <a:solidFill>
                  <a:prstClr val="black"/>
                </a:solidFill>
                <a:latin typeface="Arial"/>
                <a:cs typeface="Arial"/>
              </a:rPr>
              <a:t>LPG, </a:t>
            </a:r>
            <a:r>
              <a:rPr b="1" spc="35" dirty="0">
                <a:solidFill>
                  <a:prstClr val="black"/>
                </a:solidFill>
                <a:latin typeface="Arial"/>
                <a:cs typeface="Arial"/>
              </a:rPr>
              <a:t>batu </a:t>
            </a:r>
            <a:r>
              <a:rPr b="1" spc="75" dirty="0">
                <a:solidFill>
                  <a:prstClr val="black"/>
                </a:solidFill>
                <a:latin typeface="Arial"/>
                <a:cs typeface="Arial"/>
              </a:rPr>
              <a:t>bara,</a:t>
            </a:r>
            <a:r>
              <a:rPr b="1" spc="5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b="1" spc="30" dirty="0">
                <a:solidFill>
                  <a:prstClr val="black"/>
                </a:solidFill>
                <a:latin typeface="Arial"/>
                <a:cs typeface="Arial"/>
              </a:rPr>
              <a:t>dan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56790" y="2784611"/>
            <a:ext cx="7678420" cy="2923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</a:pPr>
            <a:r>
              <a:rPr b="1" spc="55" dirty="0">
                <a:solidFill>
                  <a:prstClr val="black"/>
                </a:solidFill>
                <a:latin typeface="Arial"/>
                <a:cs typeface="Arial"/>
              </a:rPr>
              <a:t>kertas </a:t>
            </a:r>
            <a:r>
              <a:rPr b="1" spc="70" dirty="0">
                <a:solidFill>
                  <a:prstClr val="black"/>
                </a:solidFill>
                <a:latin typeface="Arial"/>
                <a:cs typeface="Arial"/>
              </a:rPr>
              <a:t>adalah </a:t>
            </a:r>
            <a:r>
              <a:rPr b="1" spc="40" dirty="0">
                <a:solidFill>
                  <a:prstClr val="black"/>
                </a:solidFill>
                <a:latin typeface="Arial"/>
                <a:cs typeface="Arial"/>
              </a:rPr>
              <a:t>contoh- </a:t>
            </a:r>
            <a:r>
              <a:rPr b="1" spc="25" dirty="0">
                <a:solidFill>
                  <a:prstClr val="black"/>
                </a:solidFill>
                <a:latin typeface="Arial"/>
                <a:cs typeface="Arial"/>
              </a:rPr>
              <a:t>contoh </a:t>
            </a:r>
            <a:r>
              <a:rPr b="1" spc="65" dirty="0">
                <a:solidFill>
                  <a:prstClr val="black"/>
                </a:solidFill>
                <a:latin typeface="Arial"/>
                <a:cs typeface="Arial"/>
              </a:rPr>
              <a:t>zat </a:t>
            </a:r>
            <a:r>
              <a:rPr b="1" spc="35" dirty="0">
                <a:solidFill>
                  <a:prstClr val="black"/>
                </a:solidFill>
                <a:latin typeface="Arial"/>
                <a:cs typeface="Arial"/>
              </a:rPr>
              <a:t>lain yang </a:t>
            </a:r>
            <a:r>
              <a:rPr b="1" spc="50" dirty="0">
                <a:solidFill>
                  <a:prstClr val="black"/>
                </a:solidFill>
                <a:latin typeface="Arial"/>
                <a:cs typeface="Arial"/>
              </a:rPr>
              <a:t>mengandung</a:t>
            </a:r>
            <a:r>
              <a:rPr b="1" spc="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b="1" spc="55" dirty="0">
                <a:solidFill>
                  <a:prstClr val="black"/>
                </a:solidFill>
                <a:latin typeface="Arial"/>
                <a:cs typeface="Arial"/>
              </a:rPr>
              <a:t>karbon.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090828" y="1138328"/>
            <a:ext cx="8152765" cy="1969135"/>
            <a:chOff x="566827" y="1138327"/>
            <a:chExt cx="8152765" cy="1969135"/>
          </a:xfrm>
        </p:grpSpPr>
        <p:sp>
          <p:nvSpPr>
            <p:cNvPr id="13" name="object 13"/>
            <p:cNvSpPr/>
            <p:nvPr/>
          </p:nvSpPr>
          <p:spPr>
            <a:xfrm>
              <a:off x="570230" y="2978149"/>
              <a:ext cx="8144509" cy="124460"/>
            </a:xfrm>
            <a:custGeom>
              <a:avLst/>
              <a:gdLst/>
              <a:ahLst/>
              <a:cxnLst/>
              <a:rect l="l" t="t" r="r" b="b"/>
              <a:pathLst>
                <a:path w="8144509" h="124460">
                  <a:moveTo>
                    <a:pt x="8144510" y="0"/>
                  </a:moveTo>
                  <a:lnTo>
                    <a:pt x="0" y="0"/>
                  </a:lnTo>
                  <a:lnTo>
                    <a:pt x="0" y="59690"/>
                  </a:lnTo>
                  <a:lnTo>
                    <a:pt x="0" y="64770"/>
                  </a:lnTo>
                  <a:lnTo>
                    <a:pt x="0" y="124460"/>
                  </a:lnTo>
                  <a:lnTo>
                    <a:pt x="8144510" y="124460"/>
                  </a:lnTo>
                  <a:lnTo>
                    <a:pt x="8144510" y="64770"/>
                  </a:lnTo>
                  <a:lnTo>
                    <a:pt x="8144510" y="59690"/>
                  </a:lnTo>
                  <a:lnTo>
                    <a:pt x="8144510" y="0"/>
                  </a:lnTo>
                  <a:close/>
                </a:path>
              </a:pathLst>
            </a:custGeom>
            <a:solidFill>
              <a:srgbClr val="E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570229" y="2918459"/>
              <a:ext cx="8144509" cy="66040"/>
            </a:xfrm>
            <a:custGeom>
              <a:avLst/>
              <a:gdLst/>
              <a:ahLst/>
              <a:cxnLst/>
              <a:rect l="l" t="t" r="r" b="b"/>
              <a:pathLst>
                <a:path w="8144509" h="66039">
                  <a:moveTo>
                    <a:pt x="8144510" y="0"/>
                  </a:moveTo>
                  <a:lnTo>
                    <a:pt x="0" y="0"/>
                  </a:lnTo>
                  <a:lnTo>
                    <a:pt x="0" y="66039"/>
                  </a:lnTo>
                  <a:lnTo>
                    <a:pt x="8144510" y="66039"/>
                  </a:lnTo>
                  <a:lnTo>
                    <a:pt x="8144510" y="0"/>
                  </a:lnTo>
                  <a:close/>
                </a:path>
              </a:pathLst>
            </a:custGeom>
            <a:solidFill>
              <a:srgbClr val="EE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570229" y="2860040"/>
              <a:ext cx="8144509" cy="64769"/>
            </a:xfrm>
            <a:custGeom>
              <a:avLst/>
              <a:gdLst/>
              <a:ahLst/>
              <a:cxnLst/>
              <a:rect l="l" t="t" r="r" b="b"/>
              <a:pathLst>
                <a:path w="8144509" h="64769">
                  <a:moveTo>
                    <a:pt x="8144510" y="0"/>
                  </a:moveTo>
                  <a:lnTo>
                    <a:pt x="0" y="0"/>
                  </a:lnTo>
                  <a:lnTo>
                    <a:pt x="0" y="64770"/>
                  </a:lnTo>
                  <a:lnTo>
                    <a:pt x="8144510" y="64770"/>
                  </a:lnTo>
                  <a:lnTo>
                    <a:pt x="8144510" y="0"/>
                  </a:lnTo>
                  <a:close/>
                </a:path>
              </a:pathLst>
            </a:custGeom>
            <a:solidFill>
              <a:srgbClr val="ED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70229" y="2800350"/>
              <a:ext cx="8144509" cy="64769"/>
            </a:xfrm>
            <a:custGeom>
              <a:avLst/>
              <a:gdLst/>
              <a:ahLst/>
              <a:cxnLst/>
              <a:rect l="l" t="t" r="r" b="b"/>
              <a:pathLst>
                <a:path w="8144509" h="64769">
                  <a:moveTo>
                    <a:pt x="8144510" y="0"/>
                  </a:moveTo>
                  <a:lnTo>
                    <a:pt x="0" y="0"/>
                  </a:lnTo>
                  <a:lnTo>
                    <a:pt x="0" y="64770"/>
                  </a:lnTo>
                  <a:lnTo>
                    <a:pt x="8144510" y="64770"/>
                  </a:lnTo>
                  <a:lnTo>
                    <a:pt x="8144510" y="0"/>
                  </a:lnTo>
                  <a:close/>
                </a:path>
              </a:pathLst>
            </a:custGeom>
            <a:solidFill>
              <a:srgbClr val="EC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570229" y="2740660"/>
              <a:ext cx="8144509" cy="64769"/>
            </a:xfrm>
            <a:custGeom>
              <a:avLst/>
              <a:gdLst/>
              <a:ahLst/>
              <a:cxnLst/>
              <a:rect l="l" t="t" r="r" b="b"/>
              <a:pathLst>
                <a:path w="8144509" h="64769">
                  <a:moveTo>
                    <a:pt x="8144510" y="0"/>
                  </a:moveTo>
                  <a:lnTo>
                    <a:pt x="0" y="0"/>
                  </a:lnTo>
                  <a:lnTo>
                    <a:pt x="0" y="64769"/>
                  </a:lnTo>
                  <a:lnTo>
                    <a:pt x="8144510" y="64769"/>
                  </a:lnTo>
                  <a:lnTo>
                    <a:pt x="8144510" y="0"/>
                  </a:lnTo>
                  <a:close/>
                </a:path>
              </a:pathLst>
            </a:custGeom>
            <a:solidFill>
              <a:srgbClr val="EB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570229" y="2680970"/>
              <a:ext cx="8144509" cy="66040"/>
            </a:xfrm>
            <a:custGeom>
              <a:avLst/>
              <a:gdLst/>
              <a:ahLst/>
              <a:cxnLst/>
              <a:rect l="l" t="t" r="r" b="b"/>
              <a:pathLst>
                <a:path w="8144509" h="66039">
                  <a:moveTo>
                    <a:pt x="8144510" y="0"/>
                  </a:moveTo>
                  <a:lnTo>
                    <a:pt x="0" y="0"/>
                  </a:lnTo>
                  <a:lnTo>
                    <a:pt x="0" y="66039"/>
                  </a:lnTo>
                  <a:lnTo>
                    <a:pt x="8144510" y="66039"/>
                  </a:lnTo>
                  <a:lnTo>
                    <a:pt x="8144510" y="0"/>
                  </a:lnTo>
                  <a:close/>
                </a:path>
              </a:pathLst>
            </a:custGeom>
            <a:solidFill>
              <a:srgbClr val="EA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70229" y="2621280"/>
              <a:ext cx="8144509" cy="66040"/>
            </a:xfrm>
            <a:custGeom>
              <a:avLst/>
              <a:gdLst/>
              <a:ahLst/>
              <a:cxnLst/>
              <a:rect l="l" t="t" r="r" b="b"/>
              <a:pathLst>
                <a:path w="8144509" h="66039">
                  <a:moveTo>
                    <a:pt x="8144510" y="0"/>
                  </a:moveTo>
                  <a:lnTo>
                    <a:pt x="0" y="0"/>
                  </a:lnTo>
                  <a:lnTo>
                    <a:pt x="0" y="66040"/>
                  </a:lnTo>
                  <a:lnTo>
                    <a:pt x="8144510" y="66040"/>
                  </a:lnTo>
                  <a:lnTo>
                    <a:pt x="8144510" y="0"/>
                  </a:lnTo>
                  <a:close/>
                </a:path>
              </a:pathLst>
            </a:custGeom>
            <a:solidFill>
              <a:srgbClr val="E9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70229" y="2562860"/>
              <a:ext cx="8144509" cy="64769"/>
            </a:xfrm>
            <a:custGeom>
              <a:avLst/>
              <a:gdLst/>
              <a:ahLst/>
              <a:cxnLst/>
              <a:rect l="l" t="t" r="r" b="b"/>
              <a:pathLst>
                <a:path w="8144509" h="64769">
                  <a:moveTo>
                    <a:pt x="8144510" y="0"/>
                  </a:moveTo>
                  <a:lnTo>
                    <a:pt x="0" y="0"/>
                  </a:lnTo>
                  <a:lnTo>
                    <a:pt x="0" y="64769"/>
                  </a:lnTo>
                  <a:lnTo>
                    <a:pt x="8144510" y="64769"/>
                  </a:lnTo>
                  <a:lnTo>
                    <a:pt x="8144510" y="0"/>
                  </a:lnTo>
                  <a:close/>
                </a:path>
              </a:pathLst>
            </a:custGeom>
            <a:solidFill>
              <a:srgbClr val="E8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570229" y="2503170"/>
              <a:ext cx="8144509" cy="64769"/>
            </a:xfrm>
            <a:custGeom>
              <a:avLst/>
              <a:gdLst/>
              <a:ahLst/>
              <a:cxnLst/>
              <a:rect l="l" t="t" r="r" b="b"/>
              <a:pathLst>
                <a:path w="8144509" h="64769">
                  <a:moveTo>
                    <a:pt x="8144510" y="0"/>
                  </a:moveTo>
                  <a:lnTo>
                    <a:pt x="0" y="0"/>
                  </a:lnTo>
                  <a:lnTo>
                    <a:pt x="0" y="64769"/>
                  </a:lnTo>
                  <a:lnTo>
                    <a:pt x="8144510" y="64769"/>
                  </a:lnTo>
                  <a:lnTo>
                    <a:pt x="8144510" y="0"/>
                  </a:lnTo>
                  <a:close/>
                </a:path>
              </a:pathLst>
            </a:custGeom>
            <a:solidFill>
              <a:srgbClr val="E7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570229" y="2443480"/>
              <a:ext cx="8144509" cy="64769"/>
            </a:xfrm>
            <a:custGeom>
              <a:avLst/>
              <a:gdLst/>
              <a:ahLst/>
              <a:cxnLst/>
              <a:rect l="l" t="t" r="r" b="b"/>
              <a:pathLst>
                <a:path w="8144509" h="64769">
                  <a:moveTo>
                    <a:pt x="8144510" y="0"/>
                  </a:moveTo>
                  <a:lnTo>
                    <a:pt x="0" y="0"/>
                  </a:lnTo>
                  <a:lnTo>
                    <a:pt x="0" y="64770"/>
                  </a:lnTo>
                  <a:lnTo>
                    <a:pt x="8144510" y="64770"/>
                  </a:lnTo>
                  <a:lnTo>
                    <a:pt x="8144510" y="0"/>
                  </a:lnTo>
                  <a:close/>
                </a:path>
              </a:pathLst>
            </a:custGeom>
            <a:solidFill>
              <a:srgbClr val="E6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570229" y="2383790"/>
              <a:ext cx="8144509" cy="66040"/>
            </a:xfrm>
            <a:custGeom>
              <a:avLst/>
              <a:gdLst/>
              <a:ahLst/>
              <a:cxnLst/>
              <a:rect l="l" t="t" r="r" b="b"/>
              <a:pathLst>
                <a:path w="8144509" h="66039">
                  <a:moveTo>
                    <a:pt x="8144510" y="0"/>
                  </a:moveTo>
                  <a:lnTo>
                    <a:pt x="0" y="0"/>
                  </a:lnTo>
                  <a:lnTo>
                    <a:pt x="0" y="66039"/>
                  </a:lnTo>
                  <a:lnTo>
                    <a:pt x="8144510" y="66039"/>
                  </a:lnTo>
                  <a:lnTo>
                    <a:pt x="8144510" y="0"/>
                  </a:lnTo>
                  <a:close/>
                </a:path>
              </a:pathLst>
            </a:custGeom>
            <a:solidFill>
              <a:srgbClr val="E5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570229" y="2325370"/>
              <a:ext cx="8144509" cy="64769"/>
            </a:xfrm>
            <a:custGeom>
              <a:avLst/>
              <a:gdLst/>
              <a:ahLst/>
              <a:cxnLst/>
              <a:rect l="l" t="t" r="r" b="b"/>
              <a:pathLst>
                <a:path w="8144509" h="64769">
                  <a:moveTo>
                    <a:pt x="8144510" y="0"/>
                  </a:moveTo>
                  <a:lnTo>
                    <a:pt x="0" y="0"/>
                  </a:lnTo>
                  <a:lnTo>
                    <a:pt x="0" y="64769"/>
                  </a:lnTo>
                  <a:lnTo>
                    <a:pt x="8144510" y="64769"/>
                  </a:lnTo>
                  <a:lnTo>
                    <a:pt x="8144510" y="0"/>
                  </a:lnTo>
                  <a:close/>
                </a:path>
              </a:pathLst>
            </a:custGeom>
            <a:solidFill>
              <a:srgbClr val="E4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570229" y="2265680"/>
              <a:ext cx="8144509" cy="64769"/>
            </a:xfrm>
            <a:custGeom>
              <a:avLst/>
              <a:gdLst/>
              <a:ahLst/>
              <a:cxnLst/>
              <a:rect l="l" t="t" r="r" b="b"/>
              <a:pathLst>
                <a:path w="8144509" h="64769">
                  <a:moveTo>
                    <a:pt x="8144510" y="0"/>
                  </a:moveTo>
                  <a:lnTo>
                    <a:pt x="0" y="0"/>
                  </a:lnTo>
                  <a:lnTo>
                    <a:pt x="0" y="64770"/>
                  </a:lnTo>
                  <a:lnTo>
                    <a:pt x="8144510" y="64770"/>
                  </a:lnTo>
                  <a:lnTo>
                    <a:pt x="8144510" y="0"/>
                  </a:lnTo>
                  <a:close/>
                </a:path>
              </a:pathLst>
            </a:custGeom>
            <a:solidFill>
              <a:srgbClr val="E3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570229" y="2205990"/>
              <a:ext cx="8144509" cy="64769"/>
            </a:xfrm>
            <a:custGeom>
              <a:avLst/>
              <a:gdLst/>
              <a:ahLst/>
              <a:cxnLst/>
              <a:rect l="l" t="t" r="r" b="b"/>
              <a:pathLst>
                <a:path w="8144509" h="64769">
                  <a:moveTo>
                    <a:pt x="8144510" y="0"/>
                  </a:moveTo>
                  <a:lnTo>
                    <a:pt x="0" y="0"/>
                  </a:lnTo>
                  <a:lnTo>
                    <a:pt x="0" y="64770"/>
                  </a:lnTo>
                  <a:lnTo>
                    <a:pt x="8144510" y="64770"/>
                  </a:lnTo>
                  <a:lnTo>
                    <a:pt x="8144510" y="0"/>
                  </a:lnTo>
                  <a:close/>
                </a:path>
              </a:pathLst>
            </a:custGeom>
            <a:solidFill>
              <a:srgbClr val="E2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570229" y="2146300"/>
              <a:ext cx="8144509" cy="66040"/>
            </a:xfrm>
            <a:custGeom>
              <a:avLst/>
              <a:gdLst/>
              <a:ahLst/>
              <a:cxnLst/>
              <a:rect l="l" t="t" r="r" b="b"/>
              <a:pathLst>
                <a:path w="8144509" h="66039">
                  <a:moveTo>
                    <a:pt x="8144510" y="0"/>
                  </a:moveTo>
                  <a:lnTo>
                    <a:pt x="0" y="0"/>
                  </a:lnTo>
                  <a:lnTo>
                    <a:pt x="0" y="66039"/>
                  </a:lnTo>
                  <a:lnTo>
                    <a:pt x="8144510" y="66039"/>
                  </a:lnTo>
                  <a:lnTo>
                    <a:pt x="8144510" y="0"/>
                  </a:lnTo>
                  <a:close/>
                </a:path>
              </a:pathLst>
            </a:custGeom>
            <a:solidFill>
              <a:srgbClr val="E1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570229" y="2086610"/>
              <a:ext cx="8144509" cy="66040"/>
            </a:xfrm>
            <a:custGeom>
              <a:avLst/>
              <a:gdLst/>
              <a:ahLst/>
              <a:cxnLst/>
              <a:rect l="l" t="t" r="r" b="b"/>
              <a:pathLst>
                <a:path w="8144509" h="66039">
                  <a:moveTo>
                    <a:pt x="8144510" y="0"/>
                  </a:moveTo>
                  <a:lnTo>
                    <a:pt x="0" y="0"/>
                  </a:lnTo>
                  <a:lnTo>
                    <a:pt x="0" y="66039"/>
                  </a:lnTo>
                  <a:lnTo>
                    <a:pt x="8144510" y="66039"/>
                  </a:lnTo>
                  <a:lnTo>
                    <a:pt x="8144510" y="0"/>
                  </a:lnTo>
                  <a:close/>
                </a:path>
              </a:pathLst>
            </a:custGeom>
            <a:solidFill>
              <a:srgbClr val="E0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570229" y="2026920"/>
              <a:ext cx="8144509" cy="66040"/>
            </a:xfrm>
            <a:custGeom>
              <a:avLst/>
              <a:gdLst/>
              <a:ahLst/>
              <a:cxnLst/>
              <a:rect l="l" t="t" r="r" b="b"/>
              <a:pathLst>
                <a:path w="8144509" h="66039">
                  <a:moveTo>
                    <a:pt x="8144510" y="0"/>
                  </a:moveTo>
                  <a:lnTo>
                    <a:pt x="0" y="0"/>
                  </a:lnTo>
                  <a:lnTo>
                    <a:pt x="0" y="66039"/>
                  </a:lnTo>
                  <a:lnTo>
                    <a:pt x="8144510" y="66039"/>
                  </a:lnTo>
                  <a:lnTo>
                    <a:pt x="8144510" y="0"/>
                  </a:lnTo>
                  <a:close/>
                </a:path>
              </a:pathLst>
            </a:custGeom>
            <a:solidFill>
              <a:srgbClr val="D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570229" y="1968500"/>
              <a:ext cx="8144509" cy="64769"/>
            </a:xfrm>
            <a:custGeom>
              <a:avLst/>
              <a:gdLst/>
              <a:ahLst/>
              <a:cxnLst/>
              <a:rect l="l" t="t" r="r" b="b"/>
              <a:pathLst>
                <a:path w="8144509" h="64769">
                  <a:moveTo>
                    <a:pt x="8144510" y="0"/>
                  </a:moveTo>
                  <a:lnTo>
                    <a:pt x="0" y="0"/>
                  </a:lnTo>
                  <a:lnTo>
                    <a:pt x="0" y="64770"/>
                  </a:lnTo>
                  <a:lnTo>
                    <a:pt x="8144510" y="64770"/>
                  </a:lnTo>
                  <a:lnTo>
                    <a:pt x="8144510" y="0"/>
                  </a:lnTo>
                  <a:close/>
                </a:path>
              </a:pathLst>
            </a:custGeom>
            <a:solidFill>
              <a:srgbClr val="DE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570229" y="1908810"/>
              <a:ext cx="8144509" cy="64769"/>
            </a:xfrm>
            <a:custGeom>
              <a:avLst/>
              <a:gdLst/>
              <a:ahLst/>
              <a:cxnLst/>
              <a:rect l="l" t="t" r="r" b="b"/>
              <a:pathLst>
                <a:path w="8144509" h="64769">
                  <a:moveTo>
                    <a:pt x="8144510" y="0"/>
                  </a:moveTo>
                  <a:lnTo>
                    <a:pt x="0" y="0"/>
                  </a:lnTo>
                  <a:lnTo>
                    <a:pt x="0" y="64769"/>
                  </a:lnTo>
                  <a:lnTo>
                    <a:pt x="8144510" y="64769"/>
                  </a:lnTo>
                  <a:lnTo>
                    <a:pt x="8144510" y="0"/>
                  </a:lnTo>
                  <a:close/>
                </a:path>
              </a:pathLst>
            </a:custGeom>
            <a:solidFill>
              <a:srgbClr val="DD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570229" y="1849120"/>
              <a:ext cx="8144509" cy="64769"/>
            </a:xfrm>
            <a:custGeom>
              <a:avLst/>
              <a:gdLst/>
              <a:ahLst/>
              <a:cxnLst/>
              <a:rect l="l" t="t" r="r" b="b"/>
              <a:pathLst>
                <a:path w="8144509" h="64769">
                  <a:moveTo>
                    <a:pt x="8144510" y="0"/>
                  </a:moveTo>
                  <a:lnTo>
                    <a:pt x="0" y="0"/>
                  </a:lnTo>
                  <a:lnTo>
                    <a:pt x="0" y="64769"/>
                  </a:lnTo>
                  <a:lnTo>
                    <a:pt x="8144510" y="64769"/>
                  </a:lnTo>
                  <a:lnTo>
                    <a:pt x="8144510" y="0"/>
                  </a:lnTo>
                  <a:close/>
                </a:path>
              </a:pathLst>
            </a:custGeom>
            <a:solidFill>
              <a:srgbClr val="DC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570229" y="1789430"/>
              <a:ext cx="8144509" cy="66040"/>
            </a:xfrm>
            <a:custGeom>
              <a:avLst/>
              <a:gdLst/>
              <a:ahLst/>
              <a:cxnLst/>
              <a:rect l="l" t="t" r="r" b="b"/>
              <a:pathLst>
                <a:path w="8144509" h="66039">
                  <a:moveTo>
                    <a:pt x="8144510" y="0"/>
                  </a:moveTo>
                  <a:lnTo>
                    <a:pt x="0" y="0"/>
                  </a:lnTo>
                  <a:lnTo>
                    <a:pt x="0" y="66040"/>
                  </a:lnTo>
                  <a:lnTo>
                    <a:pt x="8144510" y="66040"/>
                  </a:lnTo>
                  <a:lnTo>
                    <a:pt x="8144510" y="0"/>
                  </a:lnTo>
                  <a:close/>
                </a:path>
              </a:pathLst>
            </a:custGeom>
            <a:solidFill>
              <a:srgbClr val="DB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570229" y="1731010"/>
              <a:ext cx="8144509" cy="64769"/>
            </a:xfrm>
            <a:custGeom>
              <a:avLst/>
              <a:gdLst/>
              <a:ahLst/>
              <a:cxnLst/>
              <a:rect l="l" t="t" r="r" b="b"/>
              <a:pathLst>
                <a:path w="8144509" h="64769">
                  <a:moveTo>
                    <a:pt x="8144510" y="0"/>
                  </a:moveTo>
                  <a:lnTo>
                    <a:pt x="0" y="0"/>
                  </a:lnTo>
                  <a:lnTo>
                    <a:pt x="0" y="64769"/>
                  </a:lnTo>
                  <a:lnTo>
                    <a:pt x="8144510" y="64769"/>
                  </a:lnTo>
                  <a:lnTo>
                    <a:pt x="8144510" y="0"/>
                  </a:lnTo>
                  <a:close/>
                </a:path>
              </a:pathLst>
            </a:custGeom>
            <a:solidFill>
              <a:srgbClr val="DA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570229" y="1671320"/>
              <a:ext cx="8144509" cy="64769"/>
            </a:xfrm>
            <a:custGeom>
              <a:avLst/>
              <a:gdLst/>
              <a:ahLst/>
              <a:cxnLst/>
              <a:rect l="l" t="t" r="r" b="b"/>
              <a:pathLst>
                <a:path w="8144509" h="64769">
                  <a:moveTo>
                    <a:pt x="8144510" y="0"/>
                  </a:moveTo>
                  <a:lnTo>
                    <a:pt x="0" y="0"/>
                  </a:lnTo>
                  <a:lnTo>
                    <a:pt x="0" y="64769"/>
                  </a:lnTo>
                  <a:lnTo>
                    <a:pt x="8144510" y="64769"/>
                  </a:lnTo>
                  <a:lnTo>
                    <a:pt x="8144510" y="0"/>
                  </a:lnTo>
                  <a:close/>
                </a:path>
              </a:pathLst>
            </a:custGeom>
            <a:solidFill>
              <a:srgbClr val="D9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570229" y="1611630"/>
              <a:ext cx="8144509" cy="64769"/>
            </a:xfrm>
            <a:custGeom>
              <a:avLst/>
              <a:gdLst/>
              <a:ahLst/>
              <a:cxnLst/>
              <a:rect l="l" t="t" r="r" b="b"/>
              <a:pathLst>
                <a:path w="8144509" h="64769">
                  <a:moveTo>
                    <a:pt x="8144510" y="0"/>
                  </a:moveTo>
                  <a:lnTo>
                    <a:pt x="0" y="0"/>
                  </a:lnTo>
                  <a:lnTo>
                    <a:pt x="0" y="64770"/>
                  </a:lnTo>
                  <a:lnTo>
                    <a:pt x="8144510" y="64770"/>
                  </a:lnTo>
                  <a:lnTo>
                    <a:pt x="8144510" y="0"/>
                  </a:lnTo>
                  <a:close/>
                </a:path>
              </a:pathLst>
            </a:custGeom>
            <a:solidFill>
              <a:srgbClr val="D8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570229" y="1551940"/>
              <a:ext cx="8144509" cy="66040"/>
            </a:xfrm>
            <a:custGeom>
              <a:avLst/>
              <a:gdLst/>
              <a:ahLst/>
              <a:cxnLst/>
              <a:rect l="l" t="t" r="r" b="b"/>
              <a:pathLst>
                <a:path w="8144509" h="66040">
                  <a:moveTo>
                    <a:pt x="8144510" y="0"/>
                  </a:moveTo>
                  <a:lnTo>
                    <a:pt x="0" y="0"/>
                  </a:lnTo>
                  <a:lnTo>
                    <a:pt x="0" y="66039"/>
                  </a:lnTo>
                  <a:lnTo>
                    <a:pt x="8144510" y="66039"/>
                  </a:lnTo>
                  <a:lnTo>
                    <a:pt x="8144510" y="0"/>
                  </a:lnTo>
                  <a:close/>
                </a:path>
              </a:pathLst>
            </a:custGeom>
            <a:solidFill>
              <a:srgbClr val="D7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570229" y="1493520"/>
              <a:ext cx="8144509" cy="64769"/>
            </a:xfrm>
            <a:custGeom>
              <a:avLst/>
              <a:gdLst/>
              <a:ahLst/>
              <a:cxnLst/>
              <a:rect l="l" t="t" r="r" b="b"/>
              <a:pathLst>
                <a:path w="8144509" h="64769">
                  <a:moveTo>
                    <a:pt x="8144510" y="0"/>
                  </a:moveTo>
                  <a:lnTo>
                    <a:pt x="0" y="0"/>
                  </a:lnTo>
                  <a:lnTo>
                    <a:pt x="0" y="64769"/>
                  </a:lnTo>
                  <a:lnTo>
                    <a:pt x="8144510" y="64769"/>
                  </a:lnTo>
                  <a:lnTo>
                    <a:pt x="8144510" y="0"/>
                  </a:lnTo>
                  <a:close/>
                </a:path>
              </a:pathLst>
            </a:custGeom>
            <a:solidFill>
              <a:srgbClr val="D6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570229" y="1433830"/>
              <a:ext cx="8144509" cy="64769"/>
            </a:xfrm>
            <a:custGeom>
              <a:avLst/>
              <a:gdLst/>
              <a:ahLst/>
              <a:cxnLst/>
              <a:rect l="l" t="t" r="r" b="b"/>
              <a:pathLst>
                <a:path w="8144509" h="64769">
                  <a:moveTo>
                    <a:pt x="8144510" y="0"/>
                  </a:moveTo>
                  <a:lnTo>
                    <a:pt x="0" y="0"/>
                  </a:lnTo>
                  <a:lnTo>
                    <a:pt x="0" y="64770"/>
                  </a:lnTo>
                  <a:lnTo>
                    <a:pt x="8144510" y="64770"/>
                  </a:lnTo>
                  <a:lnTo>
                    <a:pt x="8144510" y="0"/>
                  </a:lnTo>
                  <a:close/>
                </a:path>
              </a:pathLst>
            </a:custGeom>
            <a:solidFill>
              <a:srgbClr val="D5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570229" y="1374140"/>
              <a:ext cx="8144509" cy="64769"/>
            </a:xfrm>
            <a:custGeom>
              <a:avLst/>
              <a:gdLst/>
              <a:ahLst/>
              <a:cxnLst/>
              <a:rect l="l" t="t" r="r" b="b"/>
              <a:pathLst>
                <a:path w="8144509" h="64769">
                  <a:moveTo>
                    <a:pt x="8144510" y="0"/>
                  </a:moveTo>
                  <a:lnTo>
                    <a:pt x="0" y="0"/>
                  </a:lnTo>
                  <a:lnTo>
                    <a:pt x="0" y="64770"/>
                  </a:lnTo>
                  <a:lnTo>
                    <a:pt x="8144510" y="64770"/>
                  </a:lnTo>
                  <a:lnTo>
                    <a:pt x="8144510" y="0"/>
                  </a:lnTo>
                  <a:close/>
                </a:path>
              </a:pathLst>
            </a:custGeom>
            <a:solidFill>
              <a:srgbClr val="D4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570229" y="1314450"/>
              <a:ext cx="8144509" cy="66040"/>
            </a:xfrm>
            <a:custGeom>
              <a:avLst/>
              <a:gdLst/>
              <a:ahLst/>
              <a:cxnLst/>
              <a:rect l="l" t="t" r="r" b="b"/>
              <a:pathLst>
                <a:path w="8144509" h="66040">
                  <a:moveTo>
                    <a:pt x="8144510" y="0"/>
                  </a:moveTo>
                  <a:lnTo>
                    <a:pt x="0" y="0"/>
                  </a:lnTo>
                  <a:lnTo>
                    <a:pt x="0" y="66039"/>
                  </a:lnTo>
                  <a:lnTo>
                    <a:pt x="8144510" y="66039"/>
                  </a:lnTo>
                  <a:lnTo>
                    <a:pt x="8144510" y="0"/>
                  </a:lnTo>
                  <a:close/>
                </a:path>
              </a:pathLst>
            </a:custGeom>
            <a:solidFill>
              <a:srgbClr val="D3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570229" y="1254760"/>
              <a:ext cx="8144509" cy="66040"/>
            </a:xfrm>
            <a:custGeom>
              <a:avLst/>
              <a:gdLst/>
              <a:ahLst/>
              <a:cxnLst/>
              <a:rect l="l" t="t" r="r" b="b"/>
              <a:pathLst>
                <a:path w="8144509" h="66040">
                  <a:moveTo>
                    <a:pt x="8144510" y="0"/>
                  </a:moveTo>
                  <a:lnTo>
                    <a:pt x="0" y="0"/>
                  </a:lnTo>
                  <a:lnTo>
                    <a:pt x="0" y="66039"/>
                  </a:lnTo>
                  <a:lnTo>
                    <a:pt x="8144510" y="66039"/>
                  </a:lnTo>
                  <a:lnTo>
                    <a:pt x="8144510" y="0"/>
                  </a:lnTo>
                  <a:close/>
                </a:path>
              </a:pathLst>
            </a:custGeom>
            <a:solidFill>
              <a:srgbClr val="D2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570229" y="1196340"/>
              <a:ext cx="8144509" cy="64769"/>
            </a:xfrm>
            <a:custGeom>
              <a:avLst/>
              <a:gdLst/>
              <a:ahLst/>
              <a:cxnLst/>
              <a:rect l="l" t="t" r="r" b="b"/>
              <a:pathLst>
                <a:path w="8144509" h="64769">
                  <a:moveTo>
                    <a:pt x="8144510" y="0"/>
                  </a:moveTo>
                  <a:lnTo>
                    <a:pt x="0" y="0"/>
                  </a:lnTo>
                  <a:lnTo>
                    <a:pt x="0" y="64770"/>
                  </a:lnTo>
                  <a:lnTo>
                    <a:pt x="8144510" y="64770"/>
                  </a:lnTo>
                  <a:lnTo>
                    <a:pt x="8144510" y="0"/>
                  </a:lnTo>
                  <a:close/>
                </a:path>
              </a:pathLst>
            </a:custGeom>
            <a:solidFill>
              <a:srgbClr val="D1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571499" y="1144270"/>
              <a:ext cx="8143240" cy="57150"/>
            </a:xfrm>
            <a:custGeom>
              <a:avLst/>
              <a:gdLst/>
              <a:ahLst/>
              <a:cxnLst/>
              <a:rect l="l" t="t" r="r" b="b"/>
              <a:pathLst>
                <a:path w="8143240" h="57150">
                  <a:moveTo>
                    <a:pt x="8143240" y="57150"/>
                  </a:moveTo>
                  <a:lnTo>
                    <a:pt x="0" y="57150"/>
                  </a:lnTo>
                  <a:lnTo>
                    <a:pt x="0" y="0"/>
                  </a:lnTo>
                  <a:lnTo>
                    <a:pt x="8143240" y="0"/>
                  </a:lnTo>
                  <a:lnTo>
                    <a:pt x="8143240" y="57150"/>
                  </a:lnTo>
                  <a:close/>
                </a:path>
              </a:pathLst>
            </a:custGeom>
            <a:solidFill>
              <a:srgbClr val="D0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571499" y="1143000"/>
              <a:ext cx="8143240" cy="1959610"/>
            </a:xfrm>
            <a:custGeom>
              <a:avLst/>
              <a:gdLst/>
              <a:ahLst/>
              <a:cxnLst/>
              <a:rect l="l" t="t" r="r" b="b"/>
              <a:pathLst>
                <a:path w="8143240" h="1959610">
                  <a:moveTo>
                    <a:pt x="4071620" y="1959610"/>
                  </a:moveTo>
                  <a:lnTo>
                    <a:pt x="0" y="1959610"/>
                  </a:lnTo>
                  <a:lnTo>
                    <a:pt x="0" y="0"/>
                  </a:lnTo>
                  <a:lnTo>
                    <a:pt x="8143240" y="0"/>
                  </a:lnTo>
                  <a:lnTo>
                    <a:pt x="8143240" y="1959610"/>
                  </a:lnTo>
                  <a:lnTo>
                    <a:pt x="4071620" y="1959610"/>
                  </a:lnTo>
                  <a:close/>
                </a:path>
              </a:pathLst>
            </a:custGeom>
            <a:ln w="9344">
              <a:solidFill>
                <a:srgbClr val="B5DBDE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163217" y="1395729"/>
            <a:ext cx="807085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 marR="220345">
              <a:spcBef>
                <a:spcPts val="100"/>
              </a:spcBef>
            </a:pPr>
            <a:r>
              <a:rPr b="1" spc="50" dirty="0">
                <a:solidFill>
                  <a:srgbClr val="FF0000"/>
                </a:solidFill>
                <a:latin typeface="Arial"/>
                <a:cs typeface="Arial"/>
              </a:rPr>
              <a:t>Apabila </a:t>
            </a:r>
            <a:r>
              <a:rPr b="1" spc="35" dirty="0">
                <a:solidFill>
                  <a:srgbClr val="FF0000"/>
                </a:solidFill>
                <a:latin typeface="Arial"/>
                <a:cs typeface="Arial"/>
              </a:rPr>
              <a:t>kita </a:t>
            </a:r>
            <a:r>
              <a:rPr b="1" spc="65" dirty="0">
                <a:solidFill>
                  <a:srgbClr val="FF0000"/>
                </a:solidFill>
                <a:latin typeface="Arial"/>
                <a:cs typeface="Arial"/>
              </a:rPr>
              <a:t>membakar </a:t>
            </a:r>
            <a:r>
              <a:rPr b="1" spc="60" dirty="0">
                <a:solidFill>
                  <a:srgbClr val="FF0000"/>
                </a:solidFill>
                <a:latin typeface="Arial"/>
                <a:cs typeface="Arial"/>
              </a:rPr>
              <a:t>sate atau </a:t>
            </a:r>
            <a:r>
              <a:rPr b="1" spc="40" dirty="0">
                <a:solidFill>
                  <a:srgbClr val="FF0000"/>
                </a:solidFill>
                <a:latin typeface="Arial"/>
                <a:cs typeface="Arial"/>
              </a:rPr>
              <a:t>jagung </a:t>
            </a:r>
            <a:r>
              <a:rPr b="1" spc="55" dirty="0">
                <a:solidFill>
                  <a:srgbClr val="FF0000"/>
                </a:solidFill>
                <a:latin typeface="Arial"/>
                <a:cs typeface="Arial"/>
              </a:rPr>
              <a:t>dalam </a:t>
            </a:r>
            <a:r>
              <a:rPr b="1" spc="40" dirty="0">
                <a:solidFill>
                  <a:srgbClr val="FF0000"/>
                </a:solidFill>
                <a:latin typeface="Arial"/>
                <a:cs typeface="Arial"/>
              </a:rPr>
              <a:t>waktu </a:t>
            </a:r>
            <a:r>
              <a:rPr b="1" spc="35" dirty="0">
                <a:solidFill>
                  <a:srgbClr val="FF0000"/>
                </a:solidFill>
                <a:latin typeface="Arial"/>
                <a:cs typeface="Arial"/>
              </a:rPr>
              <a:t>yang </a:t>
            </a:r>
            <a:r>
              <a:rPr b="1" spc="20" dirty="0">
                <a:solidFill>
                  <a:srgbClr val="FF0000"/>
                </a:solidFill>
                <a:latin typeface="Arial"/>
                <a:cs typeface="Arial"/>
              </a:rPr>
              <a:t>cukup  </a:t>
            </a:r>
            <a:r>
              <a:rPr b="1" spc="75" dirty="0">
                <a:solidFill>
                  <a:srgbClr val="FF0000"/>
                </a:solidFill>
                <a:latin typeface="Arial"/>
                <a:cs typeface="Arial"/>
              </a:rPr>
              <a:t>lama,</a:t>
            </a:r>
            <a:r>
              <a:rPr b="1" spc="3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60" dirty="0">
                <a:solidFill>
                  <a:srgbClr val="FF0000"/>
                </a:solidFill>
                <a:latin typeface="Arial"/>
                <a:cs typeface="Arial"/>
              </a:rPr>
              <a:t>maka</a:t>
            </a:r>
            <a:r>
              <a:rPr b="1" spc="3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55" dirty="0">
                <a:solidFill>
                  <a:srgbClr val="FF0000"/>
                </a:solidFill>
                <a:latin typeface="Arial"/>
                <a:cs typeface="Arial"/>
              </a:rPr>
              <a:t>warna</a:t>
            </a:r>
            <a:r>
              <a:rPr b="1" spc="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60" dirty="0">
                <a:solidFill>
                  <a:srgbClr val="FF0000"/>
                </a:solidFill>
                <a:latin typeface="Arial"/>
                <a:cs typeface="Arial"/>
              </a:rPr>
              <a:t>sate</a:t>
            </a:r>
            <a:r>
              <a:rPr b="1" spc="3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60" dirty="0">
                <a:solidFill>
                  <a:srgbClr val="FF0000"/>
                </a:solidFill>
                <a:latin typeface="Arial"/>
                <a:cs typeface="Arial"/>
              </a:rPr>
              <a:t>atau</a:t>
            </a:r>
            <a:r>
              <a:rPr b="1" spc="3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40" dirty="0">
                <a:solidFill>
                  <a:srgbClr val="FF0000"/>
                </a:solidFill>
                <a:latin typeface="Arial"/>
                <a:cs typeface="Arial"/>
              </a:rPr>
              <a:t>jagung</a:t>
            </a:r>
            <a:r>
              <a:rPr b="1" spc="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55" dirty="0">
                <a:solidFill>
                  <a:srgbClr val="FF0000"/>
                </a:solidFill>
                <a:latin typeface="Arial"/>
                <a:cs typeface="Arial"/>
              </a:rPr>
              <a:t>tersebut</a:t>
            </a:r>
            <a:r>
              <a:rPr b="1" spc="3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60" dirty="0">
                <a:solidFill>
                  <a:srgbClr val="FF0000"/>
                </a:solidFill>
                <a:latin typeface="Arial"/>
                <a:cs typeface="Arial"/>
              </a:rPr>
              <a:t>akan</a:t>
            </a:r>
            <a:r>
              <a:rPr b="1" spc="3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55" dirty="0">
                <a:solidFill>
                  <a:srgbClr val="FF0000"/>
                </a:solidFill>
                <a:latin typeface="Arial"/>
                <a:cs typeface="Arial"/>
              </a:rPr>
              <a:t>berubah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  <a:p>
            <a:pPr marL="22225" marR="671195"/>
            <a:r>
              <a:rPr b="1" spc="50" dirty="0">
                <a:solidFill>
                  <a:srgbClr val="FF0000"/>
                </a:solidFill>
                <a:latin typeface="Arial"/>
                <a:cs typeface="Arial"/>
              </a:rPr>
              <a:t>menjadi </a:t>
            </a:r>
            <a:r>
              <a:rPr b="1" spc="55" dirty="0">
                <a:solidFill>
                  <a:srgbClr val="FF0000"/>
                </a:solidFill>
                <a:latin typeface="Arial"/>
                <a:cs typeface="Arial"/>
              </a:rPr>
              <a:t>hitam. </a:t>
            </a:r>
            <a:r>
              <a:rPr b="1" spc="65" dirty="0">
                <a:solidFill>
                  <a:srgbClr val="FF0000"/>
                </a:solidFill>
                <a:latin typeface="Arial"/>
                <a:cs typeface="Arial"/>
              </a:rPr>
              <a:t>Zat </a:t>
            </a:r>
            <a:r>
              <a:rPr b="1" spc="55" dirty="0">
                <a:solidFill>
                  <a:srgbClr val="FF0000"/>
                </a:solidFill>
                <a:latin typeface="Arial"/>
                <a:cs typeface="Arial"/>
              </a:rPr>
              <a:t>warna </a:t>
            </a:r>
            <a:r>
              <a:rPr b="1" spc="40" dirty="0">
                <a:solidFill>
                  <a:srgbClr val="FF0000"/>
                </a:solidFill>
                <a:latin typeface="Arial"/>
                <a:cs typeface="Arial"/>
              </a:rPr>
              <a:t>hitam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itu </a:t>
            </a:r>
            <a:r>
              <a:rPr b="1" spc="70" dirty="0">
                <a:solidFill>
                  <a:srgbClr val="FF0000"/>
                </a:solidFill>
                <a:latin typeface="Arial"/>
                <a:cs typeface="Arial"/>
              </a:rPr>
              <a:t>adalah </a:t>
            </a:r>
            <a:r>
              <a:rPr b="1" spc="55" dirty="0">
                <a:solidFill>
                  <a:srgbClr val="FF0000"/>
                </a:solidFill>
                <a:latin typeface="Arial"/>
                <a:cs typeface="Arial"/>
              </a:rPr>
              <a:t>arang </a:t>
            </a:r>
            <a:r>
              <a:rPr b="1" spc="60" dirty="0">
                <a:solidFill>
                  <a:srgbClr val="FF0000"/>
                </a:solidFill>
                <a:latin typeface="Arial"/>
                <a:cs typeface="Arial"/>
              </a:rPr>
              <a:t>atau </a:t>
            </a:r>
            <a:r>
              <a:rPr b="1" spc="55" dirty="0">
                <a:solidFill>
                  <a:srgbClr val="FF0000"/>
                </a:solidFill>
                <a:latin typeface="Arial"/>
                <a:cs typeface="Arial"/>
              </a:rPr>
              <a:t>karbon.  </a:t>
            </a:r>
            <a:r>
              <a:rPr b="1" spc="35" dirty="0">
                <a:solidFill>
                  <a:srgbClr val="FF0000"/>
                </a:solidFill>
                <a:latin typeface="Arial"/>
                <a:cs typeface="Arial"/>
              </a:rPr>
              <a:t>Jadi </a:t>
            </a:r>
            <a:r>
              <a:rPr b="1" spc="55" dirty="0">
                <a:solidFill>
                  <a:srgbClr val="FF0000"/>
                </a:solidFill>
                <a:latin typeface="Arial"/>
                <a:cs typeface="Arial"/>
              </a:rPr>
              <a:t>dalam </a:t>
            </a:r>
            <a:r>
              <a:rPr b="1" spc="60" dirty="0">
                <a:solidFill>
                  <a:srgbClr val="FF0000"/>
                </a:solidFill>
                <a:latin typeface="Arial"/>
                <a:cs typeface="Arial"/>
              </a:rPr>
              <a:t>sate </a:t>
            </a:r>
            <a:r>
              <a:rPr b="1" spc="55" dirty="0">
                <a:solidFill>
                  <a:srgbClr val="FF0000"/>
                </a:solidFill>
                <a:latin typeface="Arial"/>
                <a:cs typeface="Arial"/>
              </a:rPr>
              <a:t>ataupun </a:t>
            </a:r>
            <a:r>
              <a:rPr b="1" spc="35" dirty="0">
                <a:solidFill>
                  <a:srgbClr val="FF0000"/>
                </a:solidFill>
                <a:latin typeface="Arial"/>
                <a:cs typeface="Arial"/>
              </a:rPr>
              <a:t>jagung </a:t>
            </a:r>
            <a:r>
              <a:rPr b="1" spc="50" dirty="0">
                <a:solidFill>
                  <a:srgbClr val="FF0000"/>
                </a:solidFill>
                <a:latin typeface="Arial"/>
                <a:cs typeface="Arial"/>
              </a:rPr>
              <a:t>mengandung</a:t>
            </a:r>
            <a:r>
              <a:rPr b="1" spc="5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55" dirty="0">
                <a:solidFill>
                  <a:srgbClr val="FF0000"/>
                </a:solidFill>
                <a:latin typeface="Arial"/>
                <a:cs typeface="Arial"/>
              </a:rPr>
              <a:t>karbon.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  <a:p>
            <a:pPr marL="22225"/>
            <a:r>
              <a:rPr b="1" spc="60" dirty="0">
                <a:solidFill>
                  <a:srgbClr val="FF0000"/>
                </a:solidFill>
                <a:latin typeface="Arial"/>
                <a:cs typeface="Arial"/>
              </a:rPr>
              <a:t>Karbohidrat, </a:t>
            </a:r>
            <a:r>
              <a:rPr b="1" spc="50" dirty="0">
                <a:solidFill>
                  <a:srgbClr val="FF0000"/>
                </a:solidFill>
                <a:latin typeface="Arial"/>
                <a:cs typeface="Arial"/>
              </a:rPr>
              <a:t>protein, bensin, </a:t>
            </a:r>
            <a:r>
              <a:rPr b="1" spc="30" dirty="0">
                <a:solidFill>
                  <a:srgbClr val="FF0000"/>
                </a:solidFill>
                <a:latin typeface="Arial"/>
                <a:cs typeface="Arial"/>
              </a:rPr>
              <a:t>gas </a:t>
            </a:r>
            <a:r>
              <a:rPr b="1" spc="75" dirty="0">
                <a:solidFill>
                  <a:srgbClr val="FF0000"/>
                </a:solidFill>
                <a:latin typeface="Arial"/>
                <a:cs typeface="Arial"/>
              </a:rPr>
              <a:t>alam, </a:t>
            </a:r>
            <a:r>
              <a:rPr b="1" spc="85" dirty="0">
                <a:solidFill>
                  <a:srgbClr val="FF0000"/>
                </a:solidFill>
                <a:latin typeface="Arial"/>
                <a:cs typeface="Arial"/>
              </a:rPr>
              <a:t>LPG, </a:t>
            </a:r>
            <a:r>
              <a:rPr b="1" spc="35" dirty="0">
                <a:solidFill>
                  <a:srgbClr val="FF0000"/>
                </a:solidFill>
                <a:latin typeface="Arial"/>
                <a:cs typeface="Arial"/>
              </a:rPr>
              <a:t>batu </a:t>
            </a:r>
            <a:r>
              <a:rPr b="1" spc="75" dirty="0">
                <a:solidFill>
                  <a:srgbClr val="FF0000"/>
                </a:solidFill>
                <a:latin typeface="Arial"/>
                <a:cs typeface="Arial"/>
              </a:rPr>
              <a:t>bara,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30" dirty="0">
                <a:solidFill>
                  <a:srgbClr val="FF0000"/>
                </a:solidFill>
                <a:latin typeface="Arial"/>
                <a:cs typeface="Arial"/>
              </a:rPr>
              <a:t>dan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  <a:p>
            <a:pPr marL="22225"/>
            <a:r>
              <a:rPr b="1" spc="55" dirty="0">
                <a:solidFill>
                  <a:srgbClr val="FF0000"/>
                </a:solidFill>
                <a:latin typeface="Arial"/>
                <a:cs typeface="Arial"/>
              </a:rPr>
              <a:t>kertas </a:t>
            </a:r>
            <a:r>
              <a:rPr b="1" spc="70" dirty="0">
                <a:solidFill>
                  <a:srgbClr val="FF0000"/>
                </a:solidFill>
                <a:latin typeface="Arial"/>
                <a:cs typeface="Arial"/>
              </a:rPr>
              <a:t>adalah </a:t>
            </a:r>
            <a:r>
              <a:rPr b="1" spc="40" dirty="0">
                <a:solidFill>
                  <a:srgbClr val="FF0000"/>
                </a:solidFill>
                <a:latin typeface="Arial"/>
                <a:cs typeface="Arial"/>
              </a:rPr>
              <a:t>contoh- </a:t>
            </a:r>
            <a:r>
              <a:rPr b="1" spc="25" dirty="0">
                <a:solidFill>
                  <a:srgbClr val="FF0000"/>
                </a:solidFill>
                <a:latin typeface="Arial"/>
                <a:cs typeface="Arial"/>
              </a:rPr>
              <a:t>contoh </a:t>
            </a:r>
            <a:r>
              <a:rPr b="1" spc="65" dirty="0">
                <a:solidFill>
                  <a:srgbClr val="FF0000"/>
                </a:solidFill>
                <a:latin typeface="Arial"/>
                <a:cs typeface="Arial"/>
              </a:rPr>
              <a:t>zat </a:t>
            </a:r>
            <a:r>
              <a:rPr b="1" spc="35" dirty="0">
                <a:solidFill>
                  <a:srgbClr val="FF0000"/>
                </a:solidFill>
                <a:latin typeface="Arial"/>
                <a:cs typeface="Arial"/>
              </a:rPr>
              <a:t>lain yang </a:t>
            </a:r>
            <a:r>
              <a:rPr b="1" spc="50" dirty="0">
                <a:solidFill>
                  <a:srgbClr val="FF0000"/>
                </a:solidFill>
                <a:latin typeface="Arial"/>
                <a:cs typeface="Arial"/>
              </a:rPr>
              <a:t>mengandung</a:t>
            </a:r>
            <a:r>
              <a:rPr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55" dirty="0">
                <a:solidFill>
                  <a:srgbClr val="FF0000"/>
                </a:solidFill>
                <a:latin typeface="Arial"/>
                <a:cs typeface="Arial"/>
              </a:rPr>
              <a:t>karbon.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423797" y="4352698"/>
            <a:ext cx="2037714" cy="1661795"/>
            <a:chOff x="899797" y="4352697"/>
            <a:chExt cx="2037714" cy="1661795"/>
          </a:xfrm>
        </p:grpSpPr>
        <p:sp>
          <p:nvSpPr>
            <p:cNvPr id="48" name="object 48"/>
            <p:cNvSpPr/>
            <p:nvPr/>
          </p:nvSpPr>
          <p:spPr>
            <a:xfrm>
              <a:off x="1871821" y="4999989"/>
              <a:ext cx="229235" cy="430530"/>
            </a:xfrm>
            <a:custGeom>
              <a:avLst/>
              <a:gdLst/>
              <a:ahLst/>
              <a:cxnLst/>
              <a:rect l="l" t="t" r="r" b="b"/>
              <a:pathLst>
                <a:path w="229235" h="430529">
                  <a:moveTo>
                    <a:pt x="161448" y="0"/>
                  </a:moveTo>
                  <a:lnTo>
                    <a:pt x="152365" y="37906"/>
                  </a:lnTo>
                  <a:lnTo>
                    <a:pt x="147001" y="56977"/>
                  </a:lnTo>
                  <a:lnTo>
                    <a:pt x="139320" y="70683"/>
                  </a:lnTo>
                  <a:lnTo>
                    <a:pt x="123287" y="92496"/>
                  </a:lnTo>
                  <a:lnTo>
                    <a:pt x="92868" y="135890"/>
                  </a:lnTo>
                  <a:lnTo>
                    <a:pt x="34468" y="170180"/>
                  </a:lnTo>
                  <a:lnTo>
                    <a:pt x="892" y="207803"/>
                  </a:lnTo>
                  <a:lnTo>
                    <a:pt x="0" y="228600"/>
                  </a:lnTo>
                  <a:lnTo>
                    <a:pt x="5536" y="249396"/>
                  </a:lnTo>
                  <a:lnTo>
                    <a:pt x="12858" y="269240"/>
                  </a:lnTo>
                  <a:lnTo>
                    <a:pt x="56911" y="301942"/>
                  </a:lnTo>
                  <a:lnTo>
                    <a:pt x="90963" y="337502"/>
                  </a:lnTo>
                  <a:lnTo>
                    <a:pt x="116443" y="379253"/>
                  </a:lnTo>
                  <a:lnTo>
                    <a:pt x="134778" y="430530"/>
                  </a:lnTo>
                  <a:lnTo>
                    <a:pt x="140017" y="415865"/>
                  </a:lnTo>
                  <a:lnTo>
                    <a:pt x="148113" y="390366"/>
                  </a:lnTo>
                  <a:lnTo>
                    <a:pt x="156209" y="364628"/>
                  </a:lnTo>
                  <a:lnTo>
                    <a:pt x="161448" y="349250"/>
                  </a:lnTo>
                  <a:lnTo>
                    <a:pt x="175676" y="329604"/>
                  </a:lnTo>
                  <a:lnTo>
                    <a:pt x="190499" y="310197"/>
                  </a:lnTo>
                  <a:lnTo>
                    <a:pt x="204132" y="290314"/>
                  </a:lnTo>
                  <a:lnTo>
                    <a:pt x="214788" y="269240"/>
                  </a:lnTo>
                  <a:lnTo>
                    <a:pt x="220543" y="246161"/>
                  </a:lnTo>
                  <a:lnTo>
                    <a:pt x="223678" y="222726"/>
                  </a:lnTo>
                  <a:lnTo>
                    <a:pt x="225861" y="199052"/>
                  </a:lnTo>
                  <a:lnTo>
                    <a:pt x="228758" y="175260"/>
                  </a:lnTo>
                  <a:lnTo>
                    <a:pt x="212347" y="131623"/>
                  </a:lnTo>
                  <a:lnTo>
                    <a:pt x="194627" y="88106"/>
                  </a:lnTo>
                  <a:lnTo>
                    <a:pt x="177145" y="44350"/>
                  </a:lnTo>
                  <a:lnTo>
                    <a:pt x="16144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1859280" y="4999989"/>
              <a:ext cx="241300" cy="430530"/>
            </a:xfrm>
            <a:custGeom>
              <a:avLst/>
              <a:gdLst/>
              <a:ahLst/>
              <a:cxnLst/>
              <a:rect l="l" t="t" r="r" b="b"/>
              <a:pathLst>
                <a:path w="241300" h="430529">
                  <a:moveTo>
                    <a:pt x="147319" y="430530"/>
                  </a:moveTo>
                  <a:lnTo>
                    <a:pt x="128984" y="379253"/>
                  </a:lnTo>
                  <a:lnTo>
                    <a:pt x="103505" y="337502"/>
                  </a:lnTo>
                  <a:lnTo>
                    <a:pt x="69453" y="301942"/>
                  </a:lnTo>
                  <a:lnTo>
                    <a:pt x="25400" y="269240"/>
                  </a:lnTo>
                  <a:lnTo>
                    <a:pt x="18077" y="249396"/>
                  </a:lnTo>
                  <a:lnTo>
                    <a:pt x="12541" y="228600"/>
                  </a:lnTo>
                  <a:lnTo>
                    <a:pt x="13434" y="207803"/>
                  </a:lnTo>
                  <a:lnTo>
                    <a:pt x="25400" y="187960"/>
                  </a:lnTo>
                  <a:lnTo>
                    <a:pt x="47009" y="170180"/>
                  </a:lnTo>
                  <a:lnTo>
                    <a:pt x="73501" y="153352"/>
                  </a:lnTo>
                  <a:lnTo>
                    <a:pt x="95944" y="140811"/>
                  </a:lnTo>
                  <a:lnTo>
                    <a:pt x="105409" y="135890"/>
                  </a:lnTo>
                  <a:lnTo>
                    <a:pt x="135829" y="92496"/>
                  </a:lnTo>
                  <a:lnTo>
                    <a:pt x="151861" y="70683"/>
                  </a:lnTo>
                  <a:lnTo>
                    <a:pt x="159542" y="56977"/>
                  </a:lnTo>
                  <a:lnTo>
                    <a:pt x="164906" y="37906"/>
                  </a:lnTo>
                  <a:lnTo>
                    <a:pt x="173989" y="0"/>
                  </a:lnTo>
                  <a:lnTo>
                    <a:pt x="189686" y="44350"/>
                  </a:lnTo>
                  <a:lnTo>
                    <a:pt x="207168" y="88106"/>
                  </a:lnTo>
                  <a:lnTo>
                    <a:pt x="224889" y="131623"/>
                  </a:lnTo>
                  <a:lnTo>
                    <a:pt x="241300" y="175260"/>
                  </a:lnTo>
                  <a:lnTo>
                    <a:pt x="238402" y="199052"/>
                  </a:lnTo>
                  <a:lnTo>
                    <a:pt x="236219" y="222726"/>
                  </a:lnTo>
                  <a:lnTo>
                    <a:pt x="233084" y="246161"/>
                  </a:lnTo>
                  <a:lnTo>
                    <a:pt x="227330" y="269240"/>
                  </a:lnTo>
                  <a:lnTo>
                    <a:pt x="216673" y="290314"/>
                  </a:lnTo>
                  <a:lnTo>
                    <a:pt x="203041" y="310197"/>
                  </a:lnTo>
                  <a:lnTo>
                    <a:pt x="188217" y="329604"/>
                  </a:lnTo>
                  <a:lnTo>
                    <a:pt x="173989" y="349250"/>
                  </a:lnTo>
                  <a:lnTo>
                    <a:pt x="168751" y="364628"/>
                  </a:lnTo>
                  <a:lnTo>
                    <a:pt x="160655" y="390366"/>
                  </a:lnTo>
                  <a:lnTo>
                    <a:pt x="152558" y="415865"/>
                  </a:lnTo>
                  <a:lnTo>
                    <a:pt x="147319" y="430530"/>
                  </a:lnTo>
                  <a:close/>
                </a:path>
                <a:path w="241300" h="430529">
                  <a:moveTo>
                    <a:pt x="0" y="0"/>
                  </a:moveTo>
                  <a:lnTo>
                    <a:pt x="0" y="0"/>
                  </a:lnTo>
                </a:path>
                <a:path w="241300" h="430529">
                  <a:moveTo>
                    <a:pt x="241300" y="430530"/>
                  </a:moveTo>
                  <a:lnTo>
                    <a:pt x="241300" y="43053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1643380" y="5577839"/>
              <a:ext cx="718820" cy="431800"/>
            </a:xfrm>
            <a:custGeom>
              <a:avLst/>
              <a:gdLst/>
              <a:ahLst/>
              <a:cxnLst/>
              <a:rect l="l" t="t" r="r" b="b"/>
              <a:pathLst>
                <a:path w="718819" h="431800">
                  <a:moveTo>
                    <a:pt x="359409" y="0"/>
                  </a:moveTo>
                  <a:lnTo>
                    <a:pt x="299660" y="2753"/>
                  </a:lnTo>
                  <a:lnTo>
                    <a:pt x="243514" y="10749"/>
                  </a:lnTo>
                  <a:lnTo>
                    <a:pt x="191606" y="23591"/>
                  </a:lnTo>
                  <a:lnTo>
                    <a:pt x="144566" y="40883"/>
                  </a:lnTo>
                  <a:lnTo>
                    <a:pt x="103028" y="62230"/>
                  </a:lnTo>
                  <a:lnTo>
                    <a:pt x="67624" y="87233"/>
                  </a:lnTo>
                  <a:lnTo>
                    <a:pt x="38987" y="115498"/>
                  </a:lnTo>
                  <a:lnTo>
                    <a:pt x="4542" y="180228"/>
                  </a:lnTo>
                  <a:lnTo>
                    <a:pt x="0" y="215900"/>
                  </a:lnTo>
                  <a:lnTo>
                    <a:pt x="4542" y="251571"/>
                  </a:lnTo>
                  <a:lnTo>
                    <a:pt x="38987" y="316301"/>
                  </a:lnTo>
                  <a:lnTo>
                    <a:pt x="67624" y="344566"/>
                  </a:lnTo>
                  <a:lnTo>
                    <a:pt x="103028" y="369570"/>
                  </a:lnTo>
                  <a:lnTo>
                    <a:pt x="144566" y="390916"/>
                  </a:lnTo>
                  <a:lnTo>
                    <a:pt x="191606" y="408208"/>
                  </a:lnTo>
                  <a:lnTo>
                    <a:pt x="243514" y="421050"/>
                  </a:lnTo>
                  <a:lnTo>
                    <a:pt x="299660" y="429046"/>
                  </a:lnTo>
                  <a:lnTo>
                    <a:pt x="359409" y="431800"/>
                  </a:lnTo>
                  <a:lnTo>
                    <a:pt x="418851" y="429046"/>
                  </a:lnTo>
                  <a:lnTo>
                    <a:pt x="474817" y="421050"/>
                  </a:lnTo>
                  <a:lnTo>
                    <a:pt x="526653" y="408208"/>
                  </a:lnTo>
                  <a:lnTo>
                    <a:pt x="573704" y="390916"/>
                  </a:lnTo>
                  <a:lnTo>
                    <a:pt x="615314" y="369570"/>
                  </a:lnTo>
                  <a:lnTo>
                    <a:pt x="650829" y="344566"/>
                  </a:lnTo>
                  <a:lnTo>
                    <a:pt x="679592" y="316301"/>
                  </a:lnTo>
                  <a:lnTo>
                    <a:pt x="714242" y="251571"/>
                  </a:lnTo>
                  <a:lnTo>
                    <a:pt x="718819" y="215900"/>
                  </a:lnTo>
                  <a:lnTo>
                    <a:pt x="714242" y="180228"/>
                  </a:lnTo>
                  <a:lnTo>
                    <a:pt x="679592" y="115498"/>
                  </a:lnTo>
                  <a:lnTo>
                    <a:pt x="650829" y="87233"/>
                  </a:lnTo>
                  <a:lnTo>
                    <a:pt x="615314" y="62230"/>
                  </a:lnTo>
                  <a:lnTo>
                    <a:pt x="573704" y="40883"/>
                  </a:lnTo>
                  <a:lnTo>
                    <a:pt x="526653" y="23591"/>
                  </a:lnTo>
                  <a:lnTo>
                    <a:pt x="474817" y="10749"/>
                  </a:lnTo>
                  <a:lnTo>
                    <a:pt x="418851" y="2753"/>
                  </a:lnTo>
                  <a:lnTo>
                    <a:pt x="359409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1643380" y="5577839"/>
              <a:ext cx="718820" cy="431800"/>
            </a:xfrm>
            <a:custGeom>
              <a:avLst/>
              <a:gdLst/>
              <a:ahLst/>
              <a:cxnLst/>
              <a:rect l="l" t="t" r="r" b="b"/>
              <a:pathLst>
                <a:path w="718819" h="431800">
                  <a:moveTo>
                    <a:pt x="359409" y="0"/>
                  </a:moveTo>
                  <a:lnTo>
                    <a:pt x="418851" y="2753"/>
                  </a:lnTo>
                  <a:lnTo>
                    <a:pt x="474817" y="10749"/>
                  </a:lnTo>
                  <a:lnTo>
                    <a:pt x="526653" y="23591"/>
                  </a:lnTo>
                  <a:lnTo>
                    <a:pt x="573704" y="40883"/>
                  </a:lnTo>
                  <a:lnTo>
                    <a:pt x="615314" y="62230"/>
                  </a:lnTo>
                  <a:lnTo>
                    <a:pt x="650829" y="87233"/>
                  </a:lnTo>
                  <a:lnTo>
                    <a:pt x="679592" y="115498"/>
                  </a:lnTo>
                  <a:lnTo>
                    <a:pt x="714242" y="180228"/>
                  </a:lnTo>
                  <a:lnTo>
                    <a:pt x="718819" y="215900"/>
                  </a:lnTo>
                  <a:lnTo>
                    <a:pt x="714242" y="251571"/>
                  </a:lnTo>
                  <a:lnTo>
                    <a:pt x="679592" y="316301"/>
                  </a:lnTo>
                  <a:lnTo>
                    <a:pt x="650829" y="344566"/>
                  </a:lnTo>
                  <a:lnTo>
                    <a:pt x="615314" y="369570"/>
                  </a:lnTo>
                  <a:lnTo>
                    <a:pt x="573704" y="390916"/>
                  </a:lnTo>
                  <a:lnTo>
                    <a:pt x="526653" y="408208"/>
                  </a:lnTo>
                  <a:lnTo>
                    <a:pt x="474817" y="421050"/>
                  </a:lnTo>
                  <a:lnTo>
                    <a:pt x="418851" y="429046"/>
                  </a:lnTo>
                  <a:lnTo>
                    <a:pt x="359409" y="431800"/>
                  </a:lnTo>
                  <a:lnTo>
                    <a:pt x="299660" y="429046"/>
                  </a:lnTo>
                  <a:lnTo>
                    <a:pt x="243514" y="421050"/>
                  </a:lnTo>
                  <a:lnTo>
                    <a:pt x="191606" y="408208"/>
                  </a:lnTo>
                  <a:lnTo>
                    <a:pt x="144566" y="390916"/>
                  </a:lnTo>
                  <a:lnTo>
                    <a:pt x="103028" y="369570"/>
                  </a:lnTo>
                  <a:lnTo>
                    <a:pt x="67624" y="344566"/>
                  </a:lnTo>
                  <a:lnTo>
                    <a:pt x="38987" y="316301"/>
                  </a:lnTo>
                  <a:lnTo>
                    <a:pt x="4542" y="251571"/>
                  </a:lnTo>
                  <a:lnTo>
                    <a:pt x="0" y="215900"/>
                  </a:lnTo>
                  <a:lnTo>
                    <a:pt x="4542" y="180228"/>
                  </a:lnTo>
                  <a:lnTo>
                    <a:pt x="38987" y="115498"/>
                  </a:lnTo>
                  <a:lnTo>
                    <a:pt x="67624" y="87233"/>
                  </a:lnTo>
                  <a:lnTo>
                    <a:pt x="103028" y="62230"/>
                  </a:lnTo>
                  <a:lnTo>
                    <a:pt x="144566" y="40883"/>
                  </a:lnTo>
                  <a:lnTo>
                    <a:pt x="191606" y="23591"/>
                  </a:lnTo>
                  <a:lnTo>
                    <a:pt x="243514" y="10749"/>
                  </a:lnTo>
                  <a:lnTo>
                    <a:pt x="299660" y="2753"/>
                  </a:lnTo>
                  <a:lnTo>
                    <a:pt x="359409" y="0"/>
                  </a:lnTo>
                  <a:close/>
                </a:path>
                <a:path w="718819" h="431800">
                  <a:moveTo>
                    <a:pt x="0" y="0"/>
                  </a:moveTo>
                  <a:lnTo>
                    <a:pt x="0" y="0"/>
                  </a:lnTo>
                </a:path>
                <a:path w="718819" h="431800">
                  <a:moveTo>
                    <a:pt x="718819" y="431800"/>
                  </a:moveTo>
                  <a:lnTo>
                    <a:pt x="718819" y="431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1786890" y="5577839"/>
              <a:ext cx="430530" cy="215900"/>
            </a:xfrm>
            <a:custGeom>
              <a:avLst/>
              <a:gdLst/>
              <a:ahLst/>
              <a:cxnLst/>
              <a:rect l="l" t="t" r="r" b="b"/>
              <a:pathLst>
                <a:path w="430530" h="215900">
                  <a:moveTo>
                    <a:pt x="214630" y="0"/>
                  </a:moveTo>
                  <a:lnTo>
                    <a:pt x="156398" y="3762"/>
                  </a:lnTo>
                  <a:lnTo>
                    <a:pt x="104798" y="14440"/>
                  </a:lnTo>
                  <a:lnTo>
                    <a:pt x="61595" y="31115"/>
                  </a:lnTo>
                  <a:lnTo>
                    <a:pt x="28551" y="52869"/>
                  </a:lnTo>
                  <a:lnTo>
                    <a:pt x="0" y="107950"/>
                  </a:lnTo>
                  <a:lnTo>
                    <a:pt x="7431" y="137112"/>
                  </a:lnTo>
                  <a:lnTo>
                    <a:pt x="61594" y="184785"/>
                  </a:lnTo>
                  <a:lnTo>
                    <a:pt x="104798" y="201459"/>
                  </a:lnTo>
                  <a:lnTo>
                    <a:pt x="156398" y="212137"/>
                  </a:lnTo>
                  <a:lnTo>
                    <a:pt x="214630" y="215900"/>
                  </a:lnTo>
                  <a:lnTo>
                    <a:pt x="272955" y="212137"/>
                  </a:lnTo>
                  <a:lnTo>
                    <a:pt x="324790" y="201459"/>
                  </a:lnTo>
                  <a:lnTo>
                    <a:pt x="368300" y="184785"/>
                  </a:lnTo>
                  <a:lnTo>
                    <a:pt x="401649" y="163030"/>
                  </a:lnTo>
                  <a:lnTo>
                    <a:pt x="430530" y="107950"/>
                  </a:lnTo>
                  <a:lnTo>
                    <a:pt x="423004" y="78787"/>
                  </a:lnTo>
                  <a:lnTo>
                    <a:pt x="368300" y="31115"/>
                  </a:lnTo>
                  <a:lnTo>
                    <a:pt x="324790" y="14440"/>
                  </a:lnTo>
                  <a:lnTo>
                    <a:pt x="272955" y="3762"/>
                  </a:lnTo>
                  <a:lnTo>
                    <a:pt x="21463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999490" y="4357369"/>
              <a:ext cx="1932939" cy="1578610"/>
            </a:xfrm>
            <a:custGeom>
              <a:avLst/>
              <a:gdLst/>
              <a:ahLst/>
              <a:cxnLst/>
              <a:rect l="l" t="t" r="r" b="b"/>
              <a:pathLst>
                <a:path w="1932939" h="1578610">
                  <a:moveTo>
                    <a:pt x="1002029" y="1220469"/>
                  </a:moveTo>
                  <a:lnTo>
                    <a:pt x="1060355" y="1224232"/>
                  </a:lnTo>
                  <a:lnTo>
                    <a:pt x="1112190" y="1234910"/>
                  </a:lnTo>
                  <a:lnTo>
                    <a:pt x="1155699" y="1251584"/>
                  </a:lnTo>
                  <a:lnTo>
                    <a:pt x="1189049" y="1273339"/>
                  </a:lnTo>
                  <a:lnTo>
                    <a:pt x="1217930" y="1328419"/>
                  </a:lnTo>
                  <a:lnTo>
                    <a:pt x="1210404" y="1357582"/>
                  </a:lnTo>
                  <a:lnTo>
                    <a:pt x="1155699" y="1405254"/>
                  </a:lnTo>
                  <a:lnTo>
                    <a:pt x="1112190" y="1421929"/>
                  </a:lnTo>
                  <a:lnTo>
                    <a:pt x="1060355" y="1432607"/>
                  </a:lnTo>
                  <a:lnTo>
                    <a:pt x="1002029" y="1436369"/>
                  </a:lnTo>
                  <a:lnTo>
                    <a:pt x="943798" y="1432607"/>
                  </a:lnTo>
                  <a:lnTo>
                    <a:pt x="892198" y="1421929"/>
                  </a:lnTo>
                  <a:lnTo>
                    <a:pt x="848994" y="1405254"/>
                  </a:lnTo>
                  <a:lnTo>
                    <a:pt x="815951" y="1383500"/>
                  </a:lnTo>
                  <a:lnTo>
                    <a:pt x="787399" y="1328419"/>
                  </a:lnTo>
                  <a:lnTo>
                    <a:pt x="794831" y="1299257"/>
                  </a:lnTo>
                  <a:lnTo>
                    <a:pt x="848995" y="1251584"/>
                  </a:lnTo>
                  <a:lnTo>
                    <a:pt x="892198" y="1234910"/>
                  </a:lnTo>
                  <a:lnTo>
                    <a:pt x="943798" y="1224232"/>
                  </a:lnTo>
                  <a:lnTo>
                    <a:pt x="1002029" y="1220469"/>
                  </a:lnTo>
                  <a:close/>
                </a:path>
                <a:path w="1932939" h="1578610">
                  <a:moveTo>
                    <a:pt x="787399" y="1220469"/>
                  </a:moveTo>
                  <a:lnTo>
                    <a:pt x="787399" y="1220469"/>
                  </a:lnTo>
                </a:path>
                <a:path w="1932939" h="1578610">
                  <a:moveTo>
                    <a:pt x="1217930" y="1436369"/>
                  </a:moveTo>
                  <a:lnTo>
                    <a:pt x="1217930" y="1436369"/>
                  </a:lnTo>
                </a:path>
                <a:path w="1932939" h="1578610">
                  <a:moveTo>
                    <a:pt x="1003299" y="1076959"/>
                  </a:moveTo>
                  <a:lnTo>
                    <a:pt x="1060747" y="1085076"/>
                  </a:lnTo>
                  <a:lnTo>
                    <a:pt x="1106646" y="1107598"/>
                  </a:lnTo>
                  <a:lnTo>
                    <a:pt x="1137066" y="1141789"/>
                  </a:lnTo>
                  <a:lnTo>
                    <a:pt x="1148080" y="1184909"/>
                  </a:lnTo>
                  <a:lnTo>
                    <a:pt x="1137066" y="1227494"/>
                  </a:lnTo>
                  <a:lnTo>
                    <a:pt x="1106646" y="1261745"/>
                  </a:lnTo>
                  <a:lnTo>
                    <a:pt x="1060747" y="1284565"/>
                  </a:lnTo>
                  <a:lnTo>
                    <a:pt x="1003299" y="1292859"/>
                  </a:lnTo>
                  <a:lnTo>
                    <a:pt x="946586" y="1284565"/>
                  </a:lnTo>
                  <a:lnTo>
                    <a:pt x="901065" y="1261744"/>
                  </a:lnTo>
                  <a:lnTo>
                    <a:pt x="870783" y="1227494"/>
                  </a:lnTo>
                  <a:lnTo>
                    <a:pt x="859790" y="1184909"/>
                  </a:lnTo>
                  <a:lnTo>
                    <a:pt x="870783" y="1141789"/>
                  </a:lnTo>
                  <a:lnTo>
                    <a:pt x="901065" y="1107598"/>
                  </a:lnTo>
                  <a:lnTo>
                    <a:pt x="946586" y="1085076"/>
                  </a:lnTo>
                  <a:lnTo>
                    <a:pt x="1003299" y="1076959"/>
                  </a:lnTo>
                  <a:close/>
                </a:path>
                <a:path w="1932939" h="1578610">
                  <a:moveTo>
                    <a:pt x="859790" y="1076959"/>
                  </a:moveTo>
                  <a:lnTo>
                    <a:pt x="859790" y="1076959"/>
                  </a:lnTo>
                </a:path>
                <a:path w="1932939" h="1578610">
                  <a:moveTo>
                    <a:pt x="1148080" y="1292859"/>
                  </a:moveTo>
                  <a:lnTo>
                    <a:pt x="1148080" y="1292859"/>
                  </a:lnTo>
                </a:path>
                <a:path w="1932939" h="1578610">
                  <a:moveTo>
                    <a:pt x="502919" y="715009"/>
                  </a:moveTo>
                  <a:lnTo>
                    <a:pt x="214629" y="1578609"/>
                  </a:lnTo>
                </a:path>
                <a:path w="1932939" h="1578610">
                  <a:moveTo>
                    <a:pt x="1430020" y="643889"/>
                  </a:moveTo>
                  <a:lnTo>
                    <a:pt x="1718310" y="1507489"/>
                  </a:lnTo>
                </a:path>
                <a:path w="1932939" h="1578610">
                  <a:moveTo>
                    <a:pt x="970279" y="0"/>
                  </a:moveTo>
                  <a:lnTo>
                    <a:pt x="1030661" y="1417"/>
                  </a:lnTo>
                  <a:lnTo>
                    <a:pt x="1089362" y="5599"/>
                  </a:lnTo>
                  <a:lnTo>
                    <a:pt x="1146202" y="12438"/>
                  </a:lnTo>
                  <a:lnTo>
                    <a:pt x="1201001" y="21827"/>
                  </a:lnTo>
                  <a:lnTo>
                    <a:pt x="1253576" y="33661"/>
                  </a:lnTo>
                  <a:lnTo>
                    <a:pt x="1303748" y="47833"/>
                  </a:lnTo>
                  <a:lnTo>
                    <a:pt x="1351334" y="64235"/>
                  </a:lnTo>
                  <a:lnTo>
                    <a:pt x="1396154" y="82761"/>
                  </a:lnTo>
                  <a:lnTo>
                    <a:pt x="1438026" y="103304"/>
                  </a:lnTo>
                  <a:lnTo>
                    <a:pt x="1476770" y="125759"/>
                  </a:lnTo>
                  <a:lnTo>
                    <a:pt x="1512205" y="150018"/>
                  </a:lnTo>
                  <a:lnTo>
                    <a:pt x="1544149" y="175974"/>
                  </a:lnTo>
                  <a:lnTo>
                    <a:pt x="1572422" y="203521"/>
                  </a:lnTo>
                  <a:lnTo>
                    <a:pt x="1617227" y="262961"/>
                  </a:lnTo>
                  <a:lnTo>
                    <a:pt x="1645172" y="327485"/>
                  </a:lnTo>
                  <a:lnTo>
                    <a:pt x="1654810" y="396239"/>
                  </a:lnTo>
                  <a:lnTo>
                    <a:pt x="1652370" y="431272"/>
                  </a:lnTo>
                  <a:lnTo>
                    <a:pt x="1633398" y="498265"/>
                  </a:lnTo>
                  <a:lnTo>
                    <a:pt x="1596841" y="560471"/>
                  </a:lnTo>
                  <a:lnTo>
                    <a:pt x="1544149" y="617065"/>
                  </a:lnTo>
                  <a:lnTo>
                    <a:pt x="1512205" y="642999"/>
                  </a:lnTo>
                  <a:lnTo>
                    <a:pt x="1476770" y="667220"/>
                  </a:lnTo>
                  <a:lnTo>
                    <a:pt x="1438026" y="689624"/>
                  </a:lnTo>
                  <a:lnTo>
                    <a:pt x="1396154" y="710109"/>
                  </a:lnTo>
                  <a:lnTo>
                    <a:pt x="1351334" y="728571"/>
                  </a:lnTo>
                  <a:lnTo>
                    <a:pt x="1303748" y="744906"/>
                  </a:lnTo>
                  <a:lnTo>
                    <a:pt x="1253576" y="759012"/>
                  </a:lnTo>
                  <a:lnTo>
                    <a:pt x="1201001" y="770785"/>
                  </a:lnTo>
                  <a:lnTo>
                    <a:pt x="1146202" y="780121"/>
                  </a:lnTo>
                  <a:lnTo>
                    <a:pt x="1089362" y="786918"/>
                  </a:lnTo>
                  <a:lnTo>
                    <a:pt x="1030661" y="791072"/>
                  </a:lnTo>
                  <a:lnTo>
                    <a:pt x="970279" y="792479"/>
                  </a:lnTo>
                  <a:lnTo>
                    <a:pt x="909898" y="791072"/>
                  </a:lnTo>
                  <a:lnTo>
                    <a:pt x="851197" y="786918"/>
                  </a:lnTo>
                  <a:lnTo>
                    <a:pt x="794357" y="780121"/>
                  </a:lnTo>
                  <a:lnTo>
                    <a:pt x="739558" y="770785"/>
                  </a:lnTo>
                  <a:lnTo>
                    <a:pt x="686983" y="759012"/>
                  </a:lnTo>
                  <a:lnTo>
                    <a:pt x="636811" y="744906"/>
                  </a:lnTo>
                  <a:lnTo>
                    <a:pt x="589225" y="728571"/>
                  </a:lnTo>
                  <a:lnTo>
                    <a:pt x="544405" y="710109"/>
                  </a:lnTo>
                  <a:lnTo>
                    <a:pt x="502533" y="689624"/>
                  </a:lnTo>
                  <a:lnTo>
                    <a:pt x="463789" y="667220"/>
                  </a:lnTo>
                  <a:lnTo>
                    <a:pt x="428354" y="642999"/>
                  </a:lnTo>
                  <a:lnTo>
                    <a:pt x="396410" y="617065"/>
                  </a:lnTo>
                  <a:lnTo>
                    <a:pt x="368137" y="589521"/>
                  </a:lnTo>
                  <a:lnTo>
                    <a:pt x="323332" y="530018"/>
                  </a:lnTo>
                  <a:lnTo>
                    <a:pt x="295387" y="465315"/>
                  </a:lnTo>
                  <a:lnTo>
                    <a:pt x="285750" y="396239"/>
                  </a:lnTo>
                  <a:lnTo>
                    <a:pt x="288189" y="361387"/>
                  </a:lnTo>
                  <a:lnTo>
                    <a:pt x="307161" y="294641"/>
                  </a:lnTo>
                  <a:lnTo>
                    <a:pt x="343718" y="232552"/>
                  </a:lnTo>
                  <a:lnTo>
                    <a:pt x="396410" y="175974"/>
                  </a:lnTo>
                  <a:lnTo>
                    <a:pt x="428354" y="150018"/>
                  </a:lnTo>
                  <a:lnTo>
                    <a:pt x="463789" y="125759"/>
                  </a:lnTo>
                  <a:lnTo>
                    <a:pt x="502533" y="103304"/>
                  </a:lnTo>
                  <a:lnTo>
                    <a:pt x="544405" y="82761"/>
                  </a:lnTo>
                  <a:lnTo>
                    <a:pt x="589225" y="64235"/>
                  </a:lnTo>
                  <a:lnTo>
                    <a:pt x="636811" y="47833"/>
                  </a:lnTo>
                  <a:lnTo>
                    <a:pt x="686983" y="33661"/>
                  </a:lnTo>
                  <a:lnTo>
                    <a:pt x="739558" y="21827"/>
                  </a:lnTo>
                  <a:lnTo>
                    <a:pt x="794357" y="12438"/>
                  </a:lnTo>
                  <a:lnTo>
                    <a:pt x="851197" y="5599"/>
                  </a:lnTo>
                  <a:lnTo>
                    <a:pt x="909898" y="1417"/>
                  </a:lnTo>
                  <a:lnTo>
                    <a:pt x="970279" y="0"/>
                  </a:lnTo>
                  <a:close/>
                </a:path>
                <a:path w="1932939" h="1578610">
                  <a:moveTo>
                    <a:pt x="285750" y="0"/>
                  </a:moveTo>
                  <a:lnTo>
                    <a:pt x="285750" y="0"/>
                  </a:lnTo>
                </a:path>
                <a:path w="1932939" h="1578610">
                  <a:moveTo>
                    <a:pt x="1654810" y="792479"/>
                  </a:moveTo>
                  <a:lnTo>
                    <a:pt x="1654810" y="792479"/>
                  </a:lnTo>
                </a:path>
                <a:path w="1932939" h="1578610">
                  <a:moveTo>
                    <a:pt x="1643379" y="285749"/>
                  </a:moveTo>
                  <a:lnTo>
                    <a:pt x="1932939" y="1149349"/>
                  </a:lnTo>
                </a:path>
                <a:path w="1932939" h="1578610">
                  <a:moveTo>
                    <a:pt x="289559" y="285749"/>
                  </a:moveTo>
                  <a:lnTo>
                    <a:pt x="0" y="114934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928370" y="4498339"/>
              <a:ext cx="1357630" cy="289560"/>
            </a:xfrm>
            <a:custGeom>
              <a:avLst/>
              <a:gdLst/>
              <a:ahLst/>
              <a:cxnLst/>
              <a:rect l="l" t="t" r="r" b="b"/>
              <a:pathLst>
                <a:path w="1357630" h="289560">
                  <a:moveTo>
                    <a:pt x="71120" y="0"/>
                  </a:moveTo>
                  <a:lnTo>
                    <a:pt x="1357630" y="2540"/>
                  </a:lnTo>
                </a:path>
                <a:path w="1357630" h="289560">
                  <a:moveTo>
                    <a:pt x="0" y="288290"/>
                  </a:moveTo>
                  <a:lnTo>
                    <a:pt x="1357630" y="289560"/>
                  </a:lnTo>
                </a:path>
              </a:pathLst>
            </a:custGeom>
            <a:ln w="57146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570990" y="4428489"/>
              <a:ext cx="214629" cy="214629"/>
            </a:xfrm>
            <a:custGeom>
              <a:avLst/>
              <a:gdLst/>
              <a:ahLst/>
              <a:cxnLst/>
              <a:rect l="l" t="t" r="r" b="b"/>
              <a:pathLst>
                <a:path w="214630" h="214629">
                  <a:moveTo>
                    <a:pt x="107949" y="0"/>
                  </a:moveTo>
                  <a:lnTo>
                    <a:pt x="65365" y="8274"/>
                  </a:lnTo>
                  <a:lnTo>
                    <a:pt x="31115" y="30956"/>
                  </a:lnTo>
                  <a:lnTo>
                    <a:pt x="8294" y="64829"/>
                  </a:lnTo>
                  <a:lnTo>
                    <a:pt x="0" y="106680"/>
                  </a:lnTo>
                  <a:lnTo>
                    <a:pt x="8294" y="149264"/>
                  </a:lnTo>
                  <a:lnTo>
                    <a:pt x="31115" y="183515"/>
                  </a:lnTo>
                  <a:lnTo>
                    <a:pt x="65365" y="206335"/>
                  </a:lnTo>
                  <a:lnTo>
                    <a:pt x="107949" y="214630"/>
                  </a:lnTo>
                  <a:lnTo>
                    <a:pt x="149800" y="206335"/>
                  </a:lnTo>
                  <a:lnTo>
                    <a:pt x="183673" y="183515"/>
                  </a:lnTo>
                  <a:lnTo>
                    <a:pt x="206355" y="149264"/>
                  </a:lnTo>
                  <a:lnTo>
                    <a:pt x="214629" y="106680"/>
                  </a:lnTo>
                  <a:lnTo>
                    <a:pt x="206355" y="64829"/>
                  </a:lnTo>
                  <a:lnTo>
                    <a:pt x="183673" y="30956"/>
                  </a:lnTo>
                  <a:lnTo>
                    <a:pt x="149800" y="8274"/>
                  </a:lnTo>
                  <a:lnTo>
                    <a:pt x="107949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1570990" y="4428489"/>
              <a:ext cx="214629" cy="214629"/>
            </a:xfrm>
            <a:custGeom>
              <a:avLst/>
              <a:gdLst/>
              <a:ahLst/>
              <a:cxnLst/>
              <a:rect l="l" t="t" r="r" b="b"/>
              <a:pathLst>
                <a:path w="214630" h="214629">
                  <a:moveTo>
                    <a:pt x="107949" y="0"/>
                  </a:moveTo>
                  <a:lnTo>
                    <a:pt x="149800" y="8274"/>
                  </a:lnTo>
                  <a:lnTo>
                    <a:pt x="183673" y="30956"/>
                  </a:lnTo>
                  <a:lnTo>
                    <a:pt x="206355" y="64829"/>
                  </a:lnTo>
                  <a:lnTo>
                    <a:pt x="214629" y="106680"/>
                  </a:lnTo>
                  <a:lnTo>
                    <a:pt x="206355" y="149264"/>
                  </a:lnTo>
                  <a:lnTo>
                    <a:pt x="183673" y="183515"/>
                  </a:lnTo>
                  <a:lnTo>
                    <a:pt x="149800" y="206335"/>
                  </a:lnTo>
                  <a:lnTo>
                    <a:pt x="107949" y="214630"/>
                  </a:lnTo>
                  <a:lnTo>
                    <a:pt x="65365" y="206335"/>
                  </a:lnTo>
                  <a:lnTo>
                    <a:pt x="31115" y="183515"/>
                  </a:lnTo>
                  <a:lnTo>
                    <a:pt x="8294" y="149264"/>
                  </a:lnTo>
                  <a:lnTo>
                    <a:pt x="0" y="106680"/>
                  </a:lnTo>
                  <a:lnTo>
                    <a:pt x="8294" y="64829"/>
                  </a:lnTo>
                  <a:lnTo>
                    <a:pt x="31115" y="30956"/>
                  </a:lnTo>
                  <a:lnTo>
                    <a:pt x="65365" y="8274"/>
                  </a:lnTo>
                  <a:lnTo>
                    <a:pt x="107949" y="0"/>
                  </a:lnTo>
                  <a:close/>
                </a:path>
                <a:path w="214630" h="214629">
                  <a:moveTo>
                    <a:pt x="0" y="0"/>
                  </a:moveTo>
                  <a:lnTo>
                    <a:pt x="0" y="0"/>
                  </a:lnTo>
                </a:path>
                <a:path w="214630" h="214629">
                  <a:moveTo>
                    <a:pt x="214629" y="214630"/>
                  </a:moveTo>
                  <a:lnTo>
                    <a:pt x="214629" y="214630"/>
                  </a:lnTo>
                </a:path>
              </a:pathLst>
            </a:custGeom>
            <a:ln w="25518">
              <a:solidFill>
                <a:srgbClr val="88A3A6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2000250" y="4428489"/>
              <a:ext cx="214629" cy="214629"/>
            </a:xfrm>
            <a:custGeom>
              <a:avLst/>
              <a:gdLst/>
              <a:ahLst/>
              <a:cxnLst/>
              <a:rect l="l" t="t" r="r" b="b"/>
              <a:pathLst>
                <a:path w="214630" h="214629">
                  <a:moveTo>
                    <a:pt x="106680" y="0"/>
                  </a:moveTo>
                  <a:lnTo>
                    <a:pt x="64293" y="8274"/>
                  </a:lnTo>
                  <a:lnTo>
                    <a:pt x="30479" y="30956"/>
                  </a:lnTo>
                  <a:lnTo>
                    <a:pt x="8096" y="64829"/>
                  </a:lnTo>
                  <a:lnTo>
                    <a:pt x="0" y="106680"/>
                  </a:lnTo>
                  <a:lnTo>
                    <a:pt x="8096" y="149264"/>
                  </a:lnTo>
                  <a:lnTo>
                    <a:pt x="30480" y="183515"/>
                  </a:lnTo>
                  <a:lnTo>
                    <a:pt x="64293" y="206335"/>
                  </a:lnTo>
                  <a:lnTo>
                    <a:pt x="106680" y="214630"/>
                  </a:lnTo>
                  <a:lnTo>
                    <a:pt x="149264" y="206335"/>
                  </a:lnTo>
                  <a:lnTo>
                    <a:pt x="183515" y="183515"/>
                  </a:lnTo>
                  <a:lnTo>
                    <a:pt x="206335" y="149264"/>
                  </a:lnTo>
                  <a:lnTo>
                    <a:pt x="214630" y="106680"/>
                  </a:lnTo>
                  <a:lnTo>
                    <a:pt x="206335" y="64829"/>
                  </a:lnTo>
                  <a:lnTo>
                    <a:pt x="183515" y="30956"/>
                  </a:lnTo>
                  <a:lnTo>
                    <a:pt x="149264" y="8274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2000250" y="4428489"/>
              <a:ext cx="214629" cy="214629"/>
            </a:xfrm>
            <a:custGeom>
              <a:avLst/>
              <a:gdLst/>
              <a:ahLst/>
              <a:cxnLst/>
              <a:rect l="l" t="t" r="r" b="b"/>
              <a:pathLst>
                <a:path w="214630" h="214629">
                  <a:moveTo>
                    <a:pt x="106680" y="0"/>
                  </a:moveTo>
                  <a:lnTo>
                    <a:pt x="149264" y="8274"/>
                  </a:lnTo>
                  <a:lnTo>
                    <a:pt x="183515" y="30956"/>
                  </a:lnTo>
                  <a:lnTo>
                    <a:pt x="206335" y="64829"/>
                  </a:lnTo>
                  <a:lnTo>
                    <a:pt x="214630" y="106680"/>
                  </a:lnTo>
                  <a:lnTo>
                    <a:pt x="206335" y="149264"/>
                  </a:lnTo>
                  <a:lnTo>
                    <a:pt x="183515" y="183515"/>
                  </a:lnTo>
                  <a:lnTo>
                    <a:pt x="149264" y="206335"/>
                  </a:lnTo>
                  <a:lnTo>
                    <a:pt x="106680" y="214630"/>
                  </a:lnTo>
                  <a:lnTo>
                    <a:pt x="64293" y="206335"/>
                  </a:lnTo>
                  <a:lnTo>
                    <a:pt x="30480" y="183515"/>
                  </a:lnTo>
                  <a:lnTo>
                    <a:pt x="8096" y="149264"/>
                  </a:lnTo>
                  <a:lnTo>
                    <a:pt x="0" y="106680"/>
                  </a:lnTo>
                  <a:lnTo>
                    <a:pt x="8096" y="64829"/>
                  </a:lnTo>
                  <a:lnTo>
                    <a:pt x="30479" y="30956"/>
                  </a:lnTo>
                  <a:lnTo>
                    <a:pt x="64293" y="8274"/>
                  </a:lnTo>
                  <a:lnTo>
                    <a:pt x="106680" y="0"/>
                  </a:lnTo>
                  <a:close/>
                </a:path>
                <a:path w="214630" h="214629">
                  <a:moveTo>
                    <a:pt x="0" y="0"/>
                  </a:moveTo>
                  <a:lnTo>
                    <a:pt x="0" y="0"/>
                  </a:lnTo>
                </a:path>
                <a:path w="214630" h="214629">
                  <a:moveTo>
                    <a:pt x="214630" y="214630"/>
                  </a:moveTo>
                  <a:lnTo>
                    <a:pt x="214630" y="214630"/>
                  </a:lnTo>
                </a:path>
              </a:pathLst>
            </a:custGeom>
            <a:ln w="25518">
              <a:solidFill>
                <a:srgbClr val="88A3A6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1785620" y="4428489"/>
              <a:ext cx="214629" cy="214629"/>
            </a:xfrm>
            <a:custGeom>
              <a:avLst/>
              <a:gdLst/>
              <a:ahLst/>
              <a:cxnLst/>
              <a:rect l="l" t="t" r="r" b="b"/>
              <a:pathLst>
                <a:path w="214630" h="214629">
                  <a:moveTo>
                    <a:pt x="106680" y="0"/>
                  </a:moveTo>
                  <a:lnTo>
                    <a:pt x="64829" y="8274"/>
                  </a:lnTo>
                  <a:lnTo>
                    <a:pt x="30956" y="30956"/>
                  </a:lnTo>
                  <a:lnTo>
                    <a:pt x="8274" y="64829"/>
                  </a:lnTo>
                  <a:lnTo>
                    <a:pt x="0" y="106680"/>
                  </a:lnTo>
                  <a:lnTo>
                    <a:pt x="8274" y="149264"/>
                  </a:lnTo>
                  <a:lnTo>
                    <a:pt x="30956" y="183515"/>
                  </a:lnTo>
                  <a:lnTo>
                    <a:pt x="64829" y="206335"/>
                  </a:lnTo>
                  <a:lnTo>
                    <a:pt x="106680" y="214630"/>
                  </a:lnTo>
                  <a:lnTo>
                    <a:pt x="149264" y="206335"/>
                  </a:lnTo>
                  <a:lnTo>
                    <a:pt x="183515" y="183515"/>
                  </a:lnTo>
                  <a:lnTo>
                    <a:pt x="206335" y="149264"/>
                  </a:lnTo>
                  <a:lnTo>
                    <a:pt x="214630" y="106680"/>
                  </a:lnTo>
                  <a:lnTo>
                    <a:pt x="206335" y="64829"/>
                  </a:lnTo>
                  <a:lnTo>
                    <a:pt x="183515" y="30956"/>
                  </a:lnTo>
                  <a:lnTo>
                    <a:pt x="149264" y="8274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1785620" y="4428489"/>
              <a:ext cx="214629" cy="214629"/>
            </a:xfrm>
            <a:custGeom>
              <a:avLst/>
              <a:gdLst/>
              <a:ahLst/>
              <a:cxnLst/>
              <a:rect l="l" t="t" r="r" b="b"/>
              <a:pathLst>
                <a:path w="214630" h="214629">
                  <a:moveTo>
                    <a:pt x="106680" y="0"/>
                  </a:moveTo>
                  <a:lnTo>
                    <a:pt x="149264" y="8274"/>
                  </a:lnTo>
                  <a:lnTo>
                    <a:pt x="183515" y="30956"/>
                  </a:lnTo>
                  <a:lnTo>
                    <a:pt x="206335" y="64829"/>
                  </a:lnTo>
                  <a:lnTo>
                    <a:pt x="214630" y="106680"/>
                  </a:lnTo>
                  <a:lnTo>
                    <a:pt x="206335" y="149264"/>
                  </a:lnTo>
                  <a:lnTo>
                    <a:pt x="183515" y="183515"/>
                  </a:lnTo>
                  <a:lnTo>
                    <a:pt x="149264" y="206335"/>
                  </a:lnTo>
                  <a:lnTo>
                    <a:pt x="106680" y="214630"/>
                  </a:lnTo>
                  <a:lnTo>
                    <a:pt x="64829" y="206335"/>
                  </a:lnTo>
                  <a:lnTo>
                    <a:pt x="30956" y="183515"/>
                  </a:lnTo>
                  <a:lnTo>
                    <a:pt x="8274" y="149264"/>
                  </a:lnTo>
                  <a:lnTo>
                    <a:pt x="0" y="106680"/>
                  </a:lnTo>
                  <a:lnTo>
                    <a:pt x="8274" y="64829"/>
                  </a:lnTo>
                  <a:lnTo>
                    <a:pt x="30956" y="30956"/>
                  </a:lnTo>
                  <a:lnTo>
                    <a:pt x="64829" y="8274"/>
                  </a:lnTo>
                  <a:lnTo>
                    <a:pt x="106680" y="0"/>
                  </a:lnTo>
                  <a:close/>
                </a:path>
                <a:path w="214630" h="214629">
                  <a:moveTo>
                    <a:pt x="0" y="0"/>
                  </a:moveTo>
                  <a:lnTo>
                    <a:pt x="0" y="0"/>
                  </a:lnTo>
                </a:path>
                <a:path w="214630" h="214629">
                  <a:moveTo>
                    <a:pt x="214630" y="214630"/>
                  </a:moveTo>
                  <a:lnTo>
                    <a:pt x="214630" y="214630"/>
                  </a:lnTo>
                </a:path>
              </a:pathLst>
            </a:custGeom>
            <a:ln w="25518">
              <a:solidFill>
                <a:srgbClr val="88A3A6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1570990" y="4714239"/>
              <a:ext cx="214629" cy="214629"/>
            </a:xfrm>
            <a:custGeom>
              <a:avLst/>
              <a:gdLst/>
              <a:ahLst/>
              <a:cxnLst/>
              <a:rect l="l" t="t" r="r" b="b"/>
              <a:pathLst>
                <a:path w="214630" h="214629">
                  <a:moveTo>
                    <a:pt x="107949" y="0"/>
                  </a:moveTo>
                  <a:lnTo>
                    <a:pt x="65365" y="8274"/>
                  </a:lnTo>
                  <a:lnTo>
                    <a:pt x="31115" y="30956"/>
                  </a:lnTo>
                  <a:lnTo>
                    <a:pt x="8294" y="64829"/>
                  </a:lnTo>
                  <a:lnTo>
                    <a:pt x="0" y="106680"/>
                  </a:lnTo>
                  <a:lnTo>
                    <a:pt x="8294" y="149264"/>
                  </a:lnTo>
                  <a:lnTo>
                    <a:pt x="31115" y="183515"/>
                  </a:lnTo>
                  <a:lnTo>
                    <a:pt x="65365" y="206335"/>
                  </a:lnTo>
                  <a:lnTo>
                    <a:pt x="107949" y="214630"/>
                  </a:lnTo>
                  <a:lnTo>
                    <a:pt x="149800" y="206335"/>
                  </a:lnTo>
                  <a:lnTo>
                    <a:pt x="183673" y="183515"/>
                  </a:lnTo>
                  <a:lnTo>
                    <a:pt x="206355" y="149264"/>
                  </a:lnTo>
                  <a:lnTo>
                    <a:pt x="214629" y="106680"/>
                  </a:lnTo>
                  <a:lnTo>
                    <a:pt x="206355" y="64829"/>
                  </a:lnTo>
                  <a:lnTo>
                    <a:pt x="183673" y="30956"/>
                  </a:lnTo>
                  <a:lnTo>
                    <a:pt x="149800" y="8274"/>
                  </a:lnTo>
                  <a:lnTo>
                    <a:pt x="107949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1570990" y="4714239"/>
              <a:ext cx="214629" cy="214629"/>
            </a:xfrm>
            <a:custGeom>
              <a:avLst/>
              <a:gdLst/>
              <a:ahLst/>
              <a:cxnLst/>
              <a:rect l="l" t="t" r="r" b="b"/>
              <a:pathLst>
                <a:path w="214630" h="214629">
                  <a:moveTo>
                    <a:pt x="107949" y="0"/>
                  </a:moveTo>
                  <a:lnTo>
                    <a:pt x="149800" y="8274"/>
                  </a:lnTo>
                  <a:lnTo>
                    <a:pt x="183673" y="30956"/>
                  </a:lnTo>
                  <a:lnTo>
                    <a:pt x="206355" y="64829"/>
                  </a:lnTo>
                  <a:lnTo>
                    <a:pt x="214629" y="106680"/>
                  </a:lnTo>
                  <a:lnTo>
                    <a:pt x="206355" y="149264"/>
                  </a:lnTo>
                  <a:lnTo>
                    <a:pt x="183673" y="183515"/>
                  </a:lnTo>
                  <a:lnTo>
                    <a:pt x="149800" y="206335"/>
                  </a:lnTo>
                  <a:lnTo>
                    <a:pt x="107949" y="214630"/>
                  </a:lnTo>
                  <a:lnTo>
                    <a:pt x="65365" y="206335"/>
                  </a:lnTo>
                  <a:lnTo>
                    <a:pt x="31115" y="183515"/>
                  </a:lnTo>
                  <a:lnTo>
                    <a:pt x="8294" y="149264"/>
                  </a:lnTo>
                  <a:lnTo>
                    <a:pt x="0" y="106680"/>
                  </a:lnTo>
                  <a:lnTo>
                    <a:pt x="8294" y="64829"/>
                  </a:lnTo>
                  <a:lnTo>
                    <a:pt x="31115" y="30956"/>
                  </a:lnTo>
                  <a:lnTo>
                    <a:pt x="65365" y="8274"/>
                  </a:lnTo>
                  <a:lnTo>
                    <a:pt x="107949" y="0"/>
                  </a:lnTo>
                  <a:close/>
                </a:path>
                <a:path w="214630" h="214629">
                  <a:moveTo>
                    <a:pt x="0" y="0"/>
                  </a:moveTo>
                  <a:lnTo>
                    <a:pt x="0" y="0"/>
                  </a:lnTo>
                </a:path>
                <a:path w="214630" h="214629">
                  <a:moveTo>
                    <a:pt x="214629" y="214630"/>
                  </a:moveTo>
                  <a:lnTo>
                    <a:pt x="214629" y="214630"/>
                  </a:lnTo>
                </a:path>
              </a:pathLst>
            </a:custGeom>
            <a:ln w="25518">
              <a:solidFill>
                <a:srgbClr val="88A3A6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1785620" y="4714239"/>
              <a:ext cx="214629" cy="214629"/>
            </a:xfrm>
            <a:custGeom>
              <a:avLst/>
              <a:gdLst/>
              <a:ahLst/>
              <a:cxnLst/>
              <a:rect l="l" t="t" r="r" b="b"/>
              <a:pathLst>
                <a:path w="214630" h="214629">
                  <a:moveTo>
                    <a:pt x="106680" y="0"/>
                  </a:moveTo>
                  <a:lnTo>
                    <a:pt x="64829" y="8274"/>
                  </a:lnTo>
                  <a:lnTo>
                    <a:pt x="30956" y="30956"/>
                  </a:lnTo>
                  <a:lnTo>
                    <a:pt x="8274" y="64829"/>
                  </a:lnTo>
                  <a:lnTo>
                    <a:pt x="0" y="106680"/>
                  </a:lnTo>
                  <a:lnTo>
                    <a:pt x="8274" y="149264"/>
                  </a:lnTo>
                  <a:lnTo>
                    <a:pt x="30956" y="183515"/>
                  </a:lnTo>
                  <a:lnTo>
                    <a:pt x="64829" y="206335"/>
                  </a:lnTo>
                  <a:lnTo>
                    <a:pt x="106680" y="214630"/>
                  </a:lnTo>
                  <a:lnTo>
                    <a:pt x="149264" y="206335"/>
                  </a:lnTo>
                  <a:lnTo>
                    <a:pt x="183515" y="183515"/>
                  </a:lnTo>
                  <a:lnTo>
                    <a:pt x="206335" y="149264"/>
                  </a:lnTo>
                  <a:lnTo>
                    <a:pt x="214630" y="106680"/>
                  </a:lnTo>
                  <a:lnTo>
                    <a:pt x="206335" y="64829"/>
                  </a:lnTo>
                  <a:lnTo>
                    <a:pt x="183515" y="30956"/>
                  </a:lnTo>
                  <a:lnTo>
                    <a:pt x="149264" y="8274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1785620" y="4714239"/>
              <a:ext cx="214629" cy="214629"/>
            </a:xfrm>
            <a:custGeom>
              <a:avLst/>
              <a:gdLst/>
              <a:ahLst/>
              <a:cxnLst/>
              <a:rect l="l" t="t" r="r" b="b"/>
              <a:pathLst>
                <a:path w="214630" h="214629">
                  <a:moveTo>
                    <a:pt x="106680" y="0"/>
                  </a:moveTo>
                  <a:lnTo>
                    <a:pt x="149264" y="8274"/>
                  </a:lnTo>
                  <a:lnTo>
                    <a:pt x="183515" y="30956"/>
                  </a:lnTo>
                  <a:lnTo>
                    <a:pt x="206335" y="64829"/>
                  </a:lnTo>
                  <a:lnTo>
                    <a:pt x="214630" y="106680"/>
                  </a:lnTo>
                  <a:lnTo>
                    <a:pt x="206335" y="149264"/>
                  </a:lnTo>
                  <a:lnTo>
                    <a:pt x="183515" y="183515"/>
                  </a:lnTo>
                  <a:lnTo>
                    <a:pt x="149264" y="206335"/>
                  </a:lnTo>
                  <a:lnTo>
                    <a:pt x="106680" y="214630"/>
                  </a:lnTo>
                  <a:lnTo>
                    <a:pt x="64829" y="206335"/>
                  </a:lnTo>
                  <a:lnTo>
                    <a:pt x="30956" y="183515"/>
                  </a:lnTo>
                  <a:lnTo>
                    <a:pt x="8274" y="149264"/>
                  </a:lnTo>
                  <a:lnTo>
                    <a:pt x="0" y="106680"/>
                  </a:lnTo>
                  <a:lnTo>
                    <a:pt x="8274" y="64829"/>
                  </a:lnTo>
                  <a:lnTo>
                    <a:pt x="30956" y="30956"/>
                  </a:lnTo>
                  <a:lnTo>
                    <a:pt x="64829" y="8274"/>
                  </a:lnTo>
                  <a:lnTo>
                    <a:pt x="106680" y="0"/>
                  </a:lnTo>
                  <a:close/>
                </a:path>
                <a:path w="214630" h="214629">
                  <a:moveTo>
                    <a:pt x="0" y="0"/>
                  </a:moveTo>
                  <a:lnTo>
                    <a:pt x="0" y="0"/>
                  </a:lnTo>
                </a:path>
                <a:path w="214630" h="214629">
                  <a:moveTo>
                    <a:pt x="214630" y="214630"/>
                  </a:moveTo>
                  <a:lnTo>
                    <a:pt x="214630" y="214630"/>
                  </a:lnTo>
                </a:path>
              </a:pathLst>
            </a:custGeom>
            <a:ln w="25518">
              <a:solidFill>
                <a:srgbClr val="88A3A6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2000250" y="4714239"/>
              <a:ext cx="214629" cy="214629"/>
            </a:xfrm>
            <a:custGeom>
              <a:avLst/>
              <a:gdLst/>
              <a:ahLst/>
              <a:cxnLst/>
              <a:rect l="l" t="t" r="r" b="b"/>
              <a:pathLst>
                <a:path w="214630" h="214629">
                  <a:moveTo>
                    <a:pt x="106680" y="0"/>
                  </a:moveTo>
                  <a:lnTo>
                    <a:pt x="64293" y="8274"/>
                  </a:lnTo>
                  <a:lnTo>
                    <a:pt x="30479" y="30956"/>
                  </a:lnTo>
                  <a:lnTo>
                    <a:pt x="8096" y="64829"/>
                  </a:lnTo>
                  <a:lnTo>
                    <a:pt x="0" y="106680"/>
                  </a:lnTo>
                  <a:lnTo>
                    <a:pt x="8096" y="149264"/>
                  </a:lnTo>
                  <a:lnTo>
                    <a:pt x="30480" y="183515"/>
                  </a:lnTo>
                  <a:lnTo>
                    <a:pt x="64293" y="206335"/>
                  </a:lnTo>
                  <a:lnTo>
                    <a:pt x="106680" y="214630"/>
                  </a:lnTo>
                  <a:lnTo>
                    <a:pt x="149264" y="206335"/>
                  </a:lnTo>
                  <a:lnTo>
                    <a:pt x="183515" y="183515"/>
                  </a:lnTo>
                  <a:lnTo>
                    <a:pt x="206335" y="149264"/>
                  </a:lnTo>
                  <a:lnTo>
                    <a:pt x="214630" y="106680"/>
                  </a:lnTo>
                  <a:lnTo>
                    <a:pt x="206335" y="64829"/>
                  </a:lnTo>
                  <a:lnTo>
                    <a:pt x="183515" y="30956"/>
                  </a:lnTo>
                  <a:lnTo>
                    <a:pt x="149264" y="8274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2000250" y="4714239"/>
              <a:ext cx="214629" cy="214629"/>
            </a:xfrm>
            <a:custGeom>
              <a:avLst/>
              <a:gdLst/>
              <a:ahLst/>
              <a:cxnLst/>
              <a:rect l="l" t="t" r="r" b="b"/>
              <a:pathLst>
                <a:path w="214630" h="214629">
                  <a:moveTo>
                    <a:pt x="106680" y="0"/>
                  </a:moveTo>
                  <a:lnTo>
                    <a:pt x="149264" y="8274"/>
                  </a:lnTo>
                  <a:lnTo>
                    <a:pt x="183515" y="30956"/>
                  </a:lnTo>
                  <a:lnTo>
                    <a:pt x="206335" y="64829"/>
                  </a:lnTo>
                  <a:lnTo>
                    <a:pt x="214630" y="106680"/>
                  </a:lnTo>
                  <a:lnTo>
                    <a:pt x="206335" y="149264"/>
                  </a:lnTo>
                  <a:lnTo>
                    <a:pt x="183515" y="183515"/>
                  </a:lnTo>
                  <a:lnTo>
                    <a:pt x="149264" y="206335"/>
                  </a:lnTo>
                  <a:lnTo>
                    <a:pt x="106680" y="214630"/>
                  </a:lnTo>
                  <a:lnTo>
                    <a:pt x="64293" y="206335"/>
                  </a:lnTo>
                  <a:lnTo>
                    <a:pt x="30480" y="183515"/>
                  </a:lnTo>
                  <a:lnTo>
                    <a:pt x="8096" y="149264"/>
                  </a:lnTo>
                  <a:lnTo>
                    <a:pt x="0" y="106680"/>
                  </a:lnTo>
                  <a:lnTo>
                    <a:pt x="8096" y="64829"/>
                  </a:lnTo>
                  <a:lnTo>
                    <a:pt x="30479" y="30956"/>
                  </a:lnTo>
                  <a:lnTo>
                    <a:pt x="64293" y="8274"/>
                  </a:lnTo>
                  <a:lnTo>
                    <a:pt x="106680" y="0"/>
                  </a:lnTo>
                  <a:close/>
                </a:path>
                <a:path w="214630" h="214629">
                  <a:moveTo>
                    <a:pt x="0" y="0"/>
                  </a:moveTo>
                  <a:lnTo>
                    <a:pt x="0" y="0"/>
                  </a:lnTo>
                </a:path>
                <a:path w="214630" h="214629">
                  <a:moveTo>
                    <a:pt x="214630" y="214630"/>
                  </a:moveTo>
                  <a:lnTo>
                    <a:pt x="214630" y="214630"/>
                  </a:lnTo>
                </a:path>
              </a:pathLst>
            </a:custGeom>
            <a:ln w="25518">
              <a:solidFill>
                <a:srgbClr val="88A3A6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7281548" y="4210458"/>
            <a:ext cx="1965325" cy="1795145"/>
            <a:chOff x="5757547" y="4210457"/>
            <a:chExt cx="1965325" cy="1795145"/>
          </a:xfrm>
        </p:grpSpPr>
        <p:sp>
          <p:nvSpPr>
            <p:cNvPr id="68" name="object 68"/>
            <p:cNvSpPr/>
            <p:nvPr/>
          </p:nvSpPr>
          <p:spPr>
            <a:xfrm>
              <a:off x="6653371" y="4991100"/>
              <a:ext cx="229235" cy="430530"/>
            </a:xfrm>
            <a:custGeom>
              <a:avLst/>
              <a:gdLst/>
              <a:ahLst/>
              <a:cxnLst/>
              <a:rect l="l" t="t" r="r" b="b"/>
              <a:pathLst>
                <a:path w="229234" h="430529">
                  <a:moveTo>
                    <a:pt x="161448" y="0"/>
                  </a:moveTo>
                  <a:lnTo>
                    <a:pt x="152365" y="37287"/>
                  </a:lnTo>
                  <a:lnTo>
                    <a:pt x="147001" y="55981"/>
                  </a:lnTo>
                  <a:lnTo>
                    <a:pt x="139320" y="69494"/>
                  </a:lnTo>
                  <a:lnTo>
                    <a:pt x="123287" y="91236"/>
                  </a:lnTo>
                  <a:lnTo>
                    <a:pt x="92868" y="134619"/>
                  </a:lnTo>
                  <a:lnTo>
                    <a:pt x="34468" y="168909"/>
                  </a:lnTo>
                  <a:lnTo>
                    <a:pt x="892" y="206533"/>
                  </a:lnTo>
                  <a:lnTo>
                    <a:pt x="0" y="227330"/>
                  </a:lnTo>
                  <a:lnTo>
                    <a:pt x="5536" y="248126"/>
                  </a:lnTo>
                  <a:lnTo>
                    <a:pt x="12858" y="267969"/>
                  </a:lnTo>
                  <a:lnTo>
                    <a:pt x="56911" y="300870"/>
                  </a:lnTo>
                  <a:lnTo>
                    <a:pt x="90963" y="336867"/>
                  </a:lnTo>
                  <a:lnTo>
                    <a:pt x="116443" y="379055"/>
                  </a:lnTo>
                  <a:lnTo>
                    <a:pt x="134778" y="430530"/>
                  </a:lnTo>
                  <a:lnTo>
                    <a:pt x="140017" y="415151"/>
                  </a:lnTo>
                  <a:lnTo>
                    <a:pt x="156210" y="363914"/>
                  </a:lnTo>
                  <a:lnTo>
                    <a:pt x="175676" y="329049"/>
                  </a:lnTo>
                  <a:lnTo>
                    <a:pt x="190500" y="309562"/>
                  </a:lnTo>
                  <a:lnTo>
                    <a:pt x="204132" y="289599"/>
                  </a:lnTo>
                  <a:lnTo>
                    <a:pt x="214788" y="267969"/>
                  </a:lnTo>
                  <a:lnTo>
                    <a:pt x="220543" y="244891"/>
                  </a:lnTo>
                  <a:lnTo>
                    <a:pt x="223678" y="221456"/>
                  </a:lnTo>
                  <a:lnTo>
                    <a:pt x="225861" y="197782"/>
                  </a:lnTo>
                  <a:lnTo>
                    <a:pt x="228758" y="173989"/>
                  </a:lnTo>
                  <a:lnTo>
                    <a:pt x="212347" y="130373"/>
                  </a:lnTo>
                  <a:lnTo>
                    <a:pt x="194627" y="86994"/>
                  </a:lnTo>
                  <a:lnTo>
                    <a:pt x="177145" y="43616"/>
                  </a:lnTo>
                  <a:lnTo>
                    <a:pt x="16144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6640830" y="4991100"/>
              <a:ext cx="241300" cy="430530"/>
            </a:xfrm>
            <a:custGeom>
              <a:avLst/>
              <a:gdLst/>
              <a:ahLst/>
              <a:cxnLst/>
              <a:rect l="l" t="t" r="r" b="b"/>
              <a:pathLst>
                <a:path w="241300" h="430529">
                  <a:moveTo>
                    <a:pt x="147320" y="430530"/>
                  </a:moveTo>
                  <a:lnTo>
                    <a:pt x="128984" y="379055"/>
                  </a:lnTo>
                  <a:lnTo>
                    <a:pt x="103504" y="336867"/>
                  </a:lnTo>
                  <a:lnTo>
                    <a:pt x="69453" y="300870"/>
                  </a:lnTo>
                  <a:lnTo>
                    <a:pt x="25400" y="267969"/>
                  </a:lnTo>
                  <a:lnTo>
                    <a:pt x="18077" y="248126"/>
                  </a:lnTo>
                  <a:lnTo>
                    <a:pt x="12541" y="227330"/>
                  </a:lnTo>
                  <a:lnTo>
                    <a:pt x="13434" y="206533"/>
                  </a:lnTo>
                  <a:lnTo>
                    <a:pt x="25400" y="186689"/>
                  </a:lnTo>
                  <a:lnTo>
                    <a:pt x="47009" y="168909"/>
                  </a:lnTo>
                  <a:lnTo>
                    <a:pt x="73501" y="152082"/>
                  </a:lnTo>
                  <a:lnTo>
                    <a:pt x="95944" y="139541"/>
                  </a:lnTo>
                  <a:lnTo>
                    <a:pt x="105410" y="134619"/>
                  </a:lnTo>
                  <a:lnTo>
                    <a:pt x="135829" y="91236"/>
                  </a:lnTo>
                  <a:lnTo>
                    <a:pt x="151861" y="69494"/>
                  </a:lnTo>
                  <a:lnTo>
                    <a:pt x="159542" y="55981"/>
                  </a:lnTo>
                  <a:lnTo>
                    <a:pt x="164906" y="37287"/>
                  </a:lnTo>
                  <a:lnTo>
                    <a:pt x="173990" y="0"/>
                  </a:lnTo>
                  <a:lnTo>
                    <a:pt x="189686" y="43616"/>
                  </a:lnTo>
                  <a:lnTo>
                    <a:pt x="207168" y="86994"/>
                  </a:lnTo>
                  <a:lnTo>
                    <a:pt x="224889" y="130373"/>
                  </a:lnTo>
                  <a:lnTo>
                    <a:pt x="241300" y="173989"/>
                  </a:lnTo>
                  <a:lnTo>
                    <a:pt x="238402" y="197782"/>
                  </a:lnTo>
                  <a:lnTo>
                    <a:pt x="236220" y="221456"/>
                  </a:lnTo>
                  <a:lnTo>
                    <a:pt x="233084" y="244891"/>
                  </a:lnTo>
                  <a:lnTo>
                    <a:pt x="227329" y="267969"/>
                  </a:lnTo>
                  <a:lnTo>
                    <a:pt x="216673" y="289599"/>
                  </a:lnTo>
                  <a:lnTo>
                    <a:pt x="203041" y="309562"/>
                  </a:lnTo>
                  <a:lnTo>
                    <a:pt x="188217" y="329049"/>
                  </a:lnTo>
                  <a:lnTo>
                    <a:pt x="173990" y="349250"/>
                  </a:lnTo>
                  <a:lnTo>
                    <a:pt x="168751" y="363914"/>
                  </a:lnTo>
                  <a:lnTo>
                    <a:pt x="160654" y="389413"/>
                  </a:lnTo>
                  <a:lnTo>
                    <a:pt x="152558" y="415151"/>
                  </a:lnTo>
                  <a:lnTo>
                    <a:pt x="147320" y="430530"/>
                  </a:lnTo>
                  <a:close/>
                </a:path>
                <a:path w="241300" h="430529">
                  <a:moveTo>
                    <a:pt x="0" y="0"/>
                  </a:moveTo>
                  <a:lnTo>
                    <a:pt x="0" y="0"/>
                  </a:lnTo>
                </a:path>
                <a:path w="241300" h="430529">
                  <a:moveTo>
                    <a:pt x="241300" y="430530"/>
                  </a:moveTo>
                  <a:lnTo>
                    <a:pt x="241300" y="43053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6424930" y="5568950"/>
              <a:ext cx="718820" cy="431800"/>
            </a:xfrm>
            <a:custGeom>
              <a:avLst/>
              <a:gdLst/>
              <a:ahLst/>
              <a:cxnLst/>
              <a:rect l="l" t="t" r="r" b="b"/>
              <a:pathLst>
                <a:path w="718820" h="431800">
                  <a:moveTo>
                    <a:pt x="359410" y="0"/>
                  </a:moveTo>
                  <a:lnTo>
                    <a:pt x="299660" y="2753"/>
                  </a:lnTo>
                  <a:lnTo>
                    <a:pt x="243514" y="10749"/>
                  </a:lnTo>
                  <a:lnTo>
                    <a:pt x="191606" y="23591"/>
                  </a:lnTo>
                  <a:lnTo>
                    <a:pt x="144566" y="40883"/>
                  </a:lnTo>
                  <a:lnTo>
                    <a:pt x="103028" y="62229"/>
                  </a:lnTo>
                  <a:lnTo>
                    <a:pt x="67624" y="87233"/>
                  </a:lnTo>
                  <a:lnTo>
                    <a:pt x="38987" y="115498"/>
                  </a:lnTo>
                  <a:lnTo>
                    <a:pt x="4542" y="180228"/>
                  </a:lnTo>
                  <a:lnTo>
                    <a:pt x="0" y="215900"/>
                  </a:lnTo>
                  <a:lnTo>
                    <a:pt x="4542" y="251571"/>
                  </a:lnTo>
                  <a:lnTo>
                    <a:pt x="38987" y="316301"/>
                  </a:lnTo>
                  <a:lnTo>
                    <a:pt x="67624" y="344566"/>
                  </a:lnTo>
                  <a:lnTo>
                    <a:pt x="103028" y="369569"/>
                  </a:lnTo>
                  <a:lnTo>
                    <a:pt x="144566" y="390916"/>
                  </a:lnTo>
                  <a:lnTo>
                    <a:pt x="191606" y="408208"/>
                  </a:lnTo>
                  <a:lnTo>
                    <a:pt x="243514" y="421050"/>
                  </a:lnTo>
                  <a:lnTo>
                    <a:pt x="299660" y="429046"/>
                  </a:lnTo>
                  <a:lnTo>
                    <a:pt x="359410" y="431800"/>
                  </a:lnTo>
                  <a:lnTo>
                    <a:pt x="418851" y="429046"/>
                  </a:lnTo>
                  <a:lnTo>
                    <a:pt x="474817" y="421050"/>
                  </a:lnTo>
                  <a:lnTo>
                    <a:pt x="526653" y="408208"/>
                  </a:lnTo>
                  <a:lnTo>
                    <a:pt x="573704" y="390916"/>
                  </a:lnTo>
                  <a:lnTo>
                    <a:pt x="615315" y="369570"/>
                  </a:lnTo>
                  <a:lnTo>
                    <a:pt x="650829" y="344566"/>
                  </a:lnTo>
                  <a:lnTo>
                    <a:pt x="679592" y="316301"/>
                  </a:lnTo>
                  <a:lnTo>
                    <a:pt x="714242" y="251571"/>
                  </a:lnTo>
                  <a:lnTo>
                    <a:pt x="718820" y="215900"/>
                  </a:lnTo>
                  <a:lnTo>
                    <a:pt x="714242" y="180228"/>
                  </a:lnTo>
                  <a:lnTo>
                    <a:pt x="679592" y="115498"/>
                  </a:lnTo>
                  <a:lnTo>
                    <a:pt x="650829" y="87233"/>
                  </a:lnTo>
                  <a:lnTo>
                    <a:pt x="615314" y="62230"/>
                  </a:lnTo>
                  <a:lnTo>
                    <a:pt x="573704" y="40883"/>
                  </a:lnTo>
                  <a:lnTo>
                    <a:pt x="526653" y="23591"/>
                  </a:lnTo>
                  <a:lnTo>
                    <a:pt x="474817" y="10749"/>
                  </a:lnTo>
                  <a:lnTo>
                    <a:pt x="418851" y="2753"/>
                  </a:lnTo>
                  <a:lnTo>
                    <a:pt x="35941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6424930" y="5568950"/>
              <a:ext cx="718820" cy="431800"/>
            </a:xfrm>
            <a:custGeom>
              <a:avLst/>
              <a:gdLst/>
              <a:ahLst/>
              <a:cxnLst/>
              <a:rect l="l" t="t" r="r" b="b"/>
              <a:pathLst>
                <a:path w="718820" h="431800">
                  <a:moveTo>
                    <a:pt x="359410" y="0"/>
                  </a:moveTo>
                  <a:lnTo>
                    <a:pt x="418851" y="2753"/>
                  </a:lnTo>
                  <a:lnTo>
                    <a:pt x="474817" y="10749"/>
                  </a:lnTo>
                  <a:lnTo>
                    <a:pt x="526653" y="23591"/>
                  </a:lnTo>
                  <a:lnTo>
                    <a:pt x="573704" y="40883"/>
                  </a:lnTo>
                  <a:lnTo>
                    <a:pt x="615314" y="62230"/>
                  </a:lnTo>
                  <a:lnTo>
                    <a:pt x="650829" y="87233"/>
                  </a:lnTo>
                  <a:lnTo>
                    <a:pt x="679592" y="115498"/>
                  </a:lnTo>
                  <a:lnTo>
                    <a:pt x="714242" y="180228"/>
                  </a:lnTo>
                  <a:lnTo>
                    <a:pt x="718820" y="215900"/>
                  </a:lnTo>
                  <a:lnTo>
                    <a:pt x="714242" y="251571"/>
                  </a:lnTo>
                  <a:lnTo>
                    <a:pt x="679592" y="316301"/>
                  </a:lnTo>
                  <a:lnTo>
                    <a:pt x="650829" y="344566"/>
                  </a:lnTo>
                  <a:lnTo>
                    <a:pt x="615315" y="369570"/>
                  </a:lnTo>
                  <a:lnTo>
                    <a:pt x="573704" y="390916"/>
                  </a:lnTo>
                  <a:lnTo>
                    <a:pt x="526653" y="408208"/>
                  </a:lnTo>
                  <a:lnTo>
                    <a:pt x="474817" y="421050"/>
                  </a:lnTo>
                  <a:lnTo>
                    <a:pt x="418851" y="429046"/>
                  </a:lnTo>
                  <a:lnTo>
                    <a:pt x="359410" y="431800"/>
                  </a:lnTo>
                  <a:lnTo>
                    <a:pt x="299660" y="429046"/>
                  </a:lnTo>
                  <a:lnTo>
                    <a:pt x="243514" y="421050"/>
                  </a:lnTo>
                  <a:lnTo>
                    <a:pt x="191606" y="408208"/>
                  </a:lnTo>
                  <a:lnTo>
                    <a:pt x="144566" y="390916"/>
                  </a:lnTo>
                  <a:lnTo>
                    <a:pt x="103028" y="369569"/>
                  </a:lnTo>
                  <a:lnTo>
                    <a:pt x="67624" y="344566"/>
                  </a:lnTo>
                  <a:lnTo>
                    <a:pt x="38987" y="316301"/>
                  </a:lnTo>
                  <a:lnTo>
                    <a:pt x="4542" y="251571"/>
                  </a:lnTo>
                  <a:lnTo>
                    <a:pt x="0" y="215900"/>
                  </a:lnTo>
                  <a:lnTo>
                    <a:pt x="4542" y="180228"/>
                  </a:lnTo>
                  <a:lnTo>
                    <a:pt x="38987" y="115498"/>
                  </a:lnTo>
                  <a:lnTo>
                    <a:pt x="67624" y="87233"/>
                  </a:lnTo>
                  <a:lnTo>
                    <a:pt x="103028" y="62229"/>
                  </a:lnTo>
                  <a:lnTo>
                    <a:pt x="144566" y="40883"/>
                  </a:lnTo>
                  <a:lnTo>
                    <a:pt x="191606" y="23591"/>
                  </a:lnTo>
                  <a:lnTo>
                    <a:pt x="243514" y="10749"/>
                  </a:lnTo>
                  <a:lnTo>
                    <a:pt x="299660" y="2753"/>
                  </a:lnTo>
                  <a:lnTo>
                    <a:pt x="359410" y="0"/>
                  </a:lnTo>
                  <a:close/>
                </a:path>
                <a:path w="718820" h="431800">
                  <a:moveTo>
                    <a:pt x="0" y="0"/>
                  </a:moveTo>
                  <a:lnTo>
                    <a:pt x="0" y="0"/>
                  </a:lnTo>
                </a:path>
                <a:path w="718820" h="431800">
                  <a:moveTo>
                    <a:pt x="718820" y="431800"/>
                  </a:moveTo>
                  <a:lnTo>
                    <a:pt x="718820" y="431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6568440" y="5568950"/>
              <a:ext cx="430530" cy="215900"/>
            </a:xfrm>
            <a:custGeom>
              <a:avLst/>
              <a:gdLst/>
              <a:ahLst/>
              <a:cxnLst/>
              <a:rect l="l" t="t" r="r" b="b"/>
              <a:pathLst>
                <a:path w="430529" h="215900">
                  <a:moveTo>
                    <a:pt x="214629" y="0"/>
                  </a:moveTo>
                  <a:lnTo>
                    <a:pt x="156398" y="3762"/>
                  </a:lnTo>
                  <a:lnTo>
                    <a:pt x="104798" y="14440"/>
                  </a:lnTo>
                  <a:lnTo>
                    <a:pt x="61595" y="31115"/>
                  </a:lnTo>
                  <a:lnTo>
                    <a:pt x="28551" y="52869"/>
                  </a:lnTo>
                  <a:lnTo>
                    <a:pt x="0" y="107950"/>
                  </a:lnTo>
                  <a:lnTo>
                    <a:pt x="7431" y="137112"/>
                  </a:lnTo>
                  <a:lnTo>
                    <a:pt x="61595" y="184784"/>
                  </a:lnTo>
                  <a:lnTo>
                    <a:pt x="104798" y="201459"/>
                  </a:lnTo>
                  <a:lnTo>
                    <a:pt x="156398" y="212137"/>
                  </a:lnTo>
                  <a:lnTo>
                    <a:pt x="214629" y="215900"/>
                  </a:lnTo>
                  <a:lnTo>
                    <a:pt x="272955" y="212137"/>
                  </a:lnTo>
                  <a:lnTo>
                    <a:pt x="324790" y="201459"/>
                  </a:lnTo>
                  <a:lnTo>
                    <a:pt x="368300" y="184784"/>
                  </a:lnTo>
                  <a:lnTo>
                    <a:pt x="401649" y="163030"/>
                  </a:lnTo>
                  <a:lnTo>
                    <a:pt x="430529" y="107950"/>
                  </a:lnTo>
                  <a:lnTo>
                    <a:pt x="423004" y="78787"/>
                  </a:lnTo>
                  <a:lnTo>
                    <a:pt x="368300" y="31115"/>
                  </a:lnTo>
                  <a:lnTo>
                    <a:pt x="324790" y="14440"/>
                  </a:lnTo>
                  <a:lnTo>
                    <a:pt x="272955" y="3762"/>
                  </a:lnTo>
                  <a:lnTo>
                    <a:pt x="214629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5786120" y="4215130"/>
              <a:ext cx="1931670" cy="1577340"/>
            </a:xfrm>
            <a:custGeom>
              <a:avLst/>
              <a:gdLst/>
              <a:ahLst/>
              <a:cxnLst/>
              <a:rect l="l" t="t" r="r" b="b"/>
              <a:pathLst>
                <a:path w="1931670" h="1577339">
                  <a:moveTo>
                    <a:pt x="996950" y="1353820"/>
                  </a:moveTo>
                  <a:lnTo>
                    <a:pt x="1055275" y="1357582"/>
                  </a:lnTo>
                  <a:lnTo>
                    <a:pt x="1107110" y="1368260"/>
                  </a:lnTo>
                  <a:lnTo>
                    <a:pt x="1150620" y="1384935"/>
                  </a:lnTo>
                  <a:lnTo>
                    <a:pt x="1183969" y="1406689"/>
                  </a:lnTo>
                  <a:lnTo>
                    <a:pt x="1212850" y="1461770"/>
                  </a:lnTo>
                  <a:lnTo>
                    <a:pt x="1205324" y="1490932"/>
                  </a:lnTo>
                  <a:lnTo>
                    <a:pt x="1150620" y="1538605"/>
                  </a:lnTo>
                  <a:lnTo>
                    <a:pt x="1107110" y="1555279"/>
                  </a:lnTo>
                  <a:lnTo>
                    <a:pt x="1055275" y="1565957"/>
                  </a:lnTo>
                  <a:lnTo>
                    <a:pt x="996950" y="1569720"/>
                  </a:lnTo>
                  <a:lnTo>
                    <a:pt x="938718" y="1565957"/>
                  </a:lnTo>
                  <a:lnTo>
                    <a:pt x="887118" y="1555279"/>
                  </a:lnTo>
                  <a:lnTo>
                    <a:pt x="843915" y="1538605"/>
                  </a:lnTo>
                  <a:lnTo>
                    <a:pt x="810871" y="1516850"/>
                  </a:lnTo>
                  <a:lnTo>
                    <a:pt x="782320" y="1461770"/>
                  </a:lnTo>
                  <a:lnTo>
                    <a:pt x="789751" y="1432607"/>
                  </a:lnTo>
                  <a:lnTo>
                    <a:pt x="843915" y="1384935"/>
                  </a:lnTo>
                  <a:lnTo>
                    <a:pt x="887118" y="1368260"/>
                  </a:lnTo>
                  <a:lnTo>
                    <a:pt x="938718" y="1357582"/>
                  </a:lnTo>
                  <a:lnTo>
                    <a:pt x="996950" y="1353820"/>
                  </a:lnTo>
                  <a:close/>
                </a:path>
                <a:path w="1931670" h="1577339">
                  <a:moveTo>
                    <a:pt x="782320" y="1353820"/>
                  </a:moveTo>
                  <a:lnTo>
                    <a:pt x="782320" y="1353820"/>
                  </a:lnTo>
                </a:path>
                <a:path w="1931670" h="1577339">
                  <a:moveTo>
                    <a:pt x="1212850" y="1569720"/>
                  </a:moveTo>
                  <a:lnTo>
                    <a:pt x="1212850" y="1569720"/>
                  </a:lnTo>
                </a:path>
                <a:path w="1931670" h="1577339">
                  <a:moveTo>
                    <a:pt x="998220" y="1209040"/>
                  </a:moveTo>
                  <a:lnTo>
                    <a:pt x="1055667" y="1217334"/>
                  </a:lnTo>
                  <a:lnTo>
                    <a:pt x="1101566" y="1240155"/>
                  </a:lnTo>
                  <a:lnTo>
                    <a:pt x="1131986" y="1274405"/>
                  </a:lnTo>
                  <a:lnTo>
                    <a:pt x="1143000" y="1316990"/>
                  </a:lnTo>
                  <a:lnTo>
                    <a:pt x="1131986" y="1359574"/>
                  </a:lnTo>
                  <a:lnTo>
                    <a:pt x="1101566" y="1393825"/>
                  </a:lnTo>
                  <a:lnTo>
                    <a:pt x="1055667" y="1416645"/>
                  </a:lnTo>
                  <a:lnTo>
                    <a:pt x="998220" y="1424940"/>
                  </a:lnTo>
                  <a:lnTo>
                    <a:pt x="941506" y="1416645"/>
                  </a:lnTo>
                  <a:lnTo>
                    <a:pt x="895984" y="1393825"/>
                  </a:lnTo>
                  <a:lnTo>
                    <a:pt x="865703" y="1359574"/>
                  </a:lnTo>
                  <a:lnTo>
                    <a:pt x="854709" y="1316990"/>
                  </a:lnTo>
                  <a:lnTo>
                    <a:pt x="865703" y="1274405"/>
                  </a:lnTo>
                  <a:lnTo>
                    <a:pt x="895984" y="1240155"/>
                  </a:lnTo>
                  <a:lnTo>
                    <a:pt x="941506" y="1217334"/>
                  </a:lnTo>
                  <a:lnTo>
                    <a:pt x="998220" y="1209040"/>
                  </a:lnTo>
                  <a:close/>
                </a:path>
                <a:path w="1931670" h="1577339">
                  <a:moveTo>
                    <a:pt x="854709" y="1209040"/>
                  </a:moveTo>
                  <a:lnTo>
                    <a:pt x="854709" y="1209040"/>
                  </a:lnTo>
                </a:path>
                <a:path w="1931670" h="1577339">
                  <a:moveTo>
                    <a:pt x="1143000" y="1426210"/>
                  </a:moveTo>
                  <a:lnTo>
                    <a:pt x="1143000" y="1426210"/>
                  </a:lnTo>
                </a:path>
                <a:path w="1931670" h="1577339">
                  <a:moveTo>
                    <a:pt x="1357629" y="713740"/>
                  </a:moveTo>
                  <a:lnTo>
                    <a:pt x="1645920" y="1577340"/>
                  </a:lnTo>
                </a:path>
                <a:path w="1931670" h="1577339">
                  <a:moveTo>
                    <a:pt x="575309" y="713740"/>
                  </a:moveTo>
                  <a:lnTo>
                    <a:pt x="285750" y="1577340"/>
                  </a:lnTo>
                </a:path>
                <a:path w="1931670" h="1577339">
                  <a:moveTo>
                    <a:pt x="969009" y="0"/>
                  </a:moveTo>
                  <a:lnTo>
                    <a:pt x="1029570" y="1407"/>
                  </a:lnTo>
                  <a:lnTo>
                    <a:pt x="1088413" y="5561"/>
                  </a:lnTo>
                  <a:lnTo>
                    <a:pt x="1145359" y="12358"/>
                  </a:lnTo>
                  <a:lnTo>
                    <a:pt x="1200231" y="21694"/>
                  </a:lnTo>
                  <a:lnTo>
                    <a:pt x="1252851" y="33467"/>
                  </a:lnTo>
                  <a:lnTo>
                    <a:pt x="1303041" y="47573"/>
                  </a:lnTo>
                  <a:lnTo>
                    <a:pt x="1350624" y="63908"/>
                  </a:lnTo>
                  <a:lnTo>
                    <a:pt x="1395421" y="82370"/>
                  </a:lnTo>
                  <a:lnTo>
                    <a:pt x="1437256" y="102855"/>
                  </a:lnTo>
                  <a:lnTo>
                    <a:pt x="1475950" y="125259"/>
                  </a:lnTo>
                  <a:lnTo>
                    <a:pt x="1511326" y="149480"/>
                  </a:lnTo>
                  <a:lnTo>
                    <a:pt x="1543206" y="175414"/>
                  </a:lnTo>
                  <a:lnTo>
                    <a:pt x="1571411" y="202958"/>
                  </a:lnTo>
                  <a:lnTo>
                    <a:pt x="1616090" y="262461"/>
                  </a:lnTo>
                  <a:lnTo>
                    <a:pt x="1643940" y="327164"/>
                  </a:lnTo>
                  <a:lnTo>
                    <a:pt x="1653539" y="396240"/>
                  </a:lnTo>
                  <a:lnTo>
                    <a:pt x="1651110" y="431082"/>
                  </a:lnTo>
                  <a:lnTo>
                    <a:pt x="1632208" y="497753"/>
                  </a:lnTo>
                  <a:lnTo>
                    <a:pt x="1595766" y="559709"/>
                  </a:lnTo>
                  <a:lnTo>
                    <a:pt x="1543206" y="616115"/>
                  </a:lnTo>
                  <a:lnTo>
                    <a:pt x="1511326" y="641976"/>
                  </a:lnTo>
                  <a:lnTo>
                    <a:pt x="1475950" y="666135"/>
                  </a:lnTo>
                  <a:lnTo>
                    <a:pt x="1437256" y="688489"/>
                  </a:lnTo>
                  <a:lnTo>
                    <a:pt x="1395421" y="708934"/>
                  </a:lnTo>
                  <a:lnTo>
                    <a:pt x="1350624" y="727365"/>
                  </a:lnTo>
                  <a:lnTo>
                    <a:pt x="1303041" y="743676"/>
                  </a:lnTo>
                  <a:lnTo>
                    <a:pt x="1252851" y="757765"/>
                  </a:lnTo>
                  <a:lnTo>
                    <a:pt x="1200231" y="769527"/>
                  </a:lnTo>
                  <a:lnTo>
                    <a:pt x="1145359" y="778856"/>
                  </a:lnTo>
                  <a:lnTo>
                    <a:pt x="1088413" y="785650"/>
                  </a:lnTo>
                  <a:lnTo>
                    <a:pt x="1029570" y="789802"/>
                  </a:lnTo>
                  <a:lnTo>
                    <a:pt x="969009" y="791210"/>
                  </a:lnTo>
                  <a:lnTo>
                    <a:pt x="908639" y="789802"/>
                  </a:lnTo>
                  <a:lnTo>
                    <a:pt x="849966" y="785650"/>
                  </a:lnTo>
                  <a:lnTo>
                    <a:pt x="793172" y="778856"/>
                  </a:lnTo>
                  <a:lnTo>
                    <a:pt x="738433" y="769527"/>
                  </a:lnTo>
                  <a:lnTo>
                    <a:pt x="685930" y="757765"/>
                  </a:lnTo>
                  <a:lnTo>
                    <a:pt x="635841" y="743676"/>
                  </a:lnTo>
                  <a:lnTo>
                    <a:pt x="588345" y="727365"/>
                  </a:lnTo>
                  <a:lnTo>
                    <a:pt x="543621" y="708934"/>
                  </a:lnTo>
                  <a:lnTo>
                    <a:pt x="501848" y="688489"/>
                  </a:lnTo>
                  <a:lnTo>
                    <a:pt x="463204" y="666135"/>
                  </a:lnTo>
                  <a:lnTo>
                    <a:pt x="427868" y="641976"/>
                  </a:lnTo>
                  <a:lnTo>
                    <a:pt x="396020" y="616115"/>
                  </a:lnTo>
                  <a:lnTo>
                    <a:pt x="367838" y="588658"/>
                  </a:lnTo>
                  <a:lnTo>
                    <a:pt x="323187" y="529373"/>
                  </a:lnTo>
                  <a:lnTo>
                    <a:pt x="295347" y="464955"/>
                  </a:lnTo>
                  <a:lnTo>
                    <a:pt x="285750" y="396240"/>
                  </a:lnTo>
                  <a:lnTo>
                    <a:pt x="288179" y="361207"/>
                  </a:lnTo>
                  <a:lnTo>
                    <a:pt x="307076" y="294214"/>
                  </a:lnTo>
                  <a:lnTo>
                    <a:pt x="343500" y="232008"/>
                  </a:lnTo>
                  <a:lnTo>
                    <a:pt x="396020" y="175414"/>
                  </a:lnTo>
                  <a:lnTo>
                    <a:pt x="427868" y="149480"/>
                  </a:lnTo>
                  <a:lnTo>
                    <a:pt x="463204" y="125259"/>
                  </a:lnTo>
                  <a:lnTo>
                    <a:pt x="501848" y="102855"/>
                  </a:lnTo>
                  <a:lnTo>
                    <a:pt x="543621" y="82370"/>
                  </a:lnTo>
                  <a:lnTo>
                    <a:pt x="588345" y="63908"/>
                  </a:lnTo>
                  <a:lnTo>
                    <a:pt x="635841" y="47573"/>
                  </a:lnTo>
                  <a:lnTo>
                    <a:pt x="685930" y="33467"/>
                  </a:lnTo>
                  <a:lnTo>
                    <a:pt x="738433" y="21694"/>
                  </a:lnTo>
                  <a:lnTo>
                    <a:pt x="793172" y="12358"/>
                  </a:lnTo>
                  <a:lnTo>
                    <a:pt x="849966" y="5561"/>
                  </a:lnTo>
                  <a:lnTo>
                    <a:pt x="908639" y="1407"/>
                  </a:lnTo>
                  <a:lnTo>
                    <a:pt x="969009" y="0"/>
                  </a:lnTo>
                  <a:close/>
                </a:path>
                <a:path w="1931670" h="1577339">
                  <a:moveTo>
                    <a:pt x="285750" y="0"/>
                  </a:moveTo>
                  <a:lnTo>
                    <a:pt x="285750" y="0"/>
                  </a:lnTo>
                </a:path>
                <a:path w="1931670" h="1577339">
                  <a:moveTo>
                    <a:pt x="1654809" y="792480"/>
                  </a:moveTo>
                  <a:lnTo>
                    <a:pt x="1654809" y="792480"/>
                  </a:lnTo>
                </a:path>
                <a:path w="1931670" h="1577339">
                  <a:moveTo>
                    <a:pt x="1643379" y="356870"/>
                  </a:moveTo>
                  <a:lnTo>
                    <a:pt x="1931670" y="1220470"/>
                  </a:lnTo>
                </a:path>
                <a:path w="1931670" h="1577339">
                  <a:moveTo>
                    <a:pt x="288289" y="356870"/>
                  </a:moveTo>
                  <a:lnTo>
                    <a:pt x="0" y="122047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5786120" y="4357370"/>
              <a:ext cx="1357630" cy="359410"/>
            </a:xfrm>
            <a:custGeom>
              <a:avLst/>
              <a:gdLst/>
              <a:ahLst/>
              <a:cxnLst/>
              <a:rect l="l" t="t" r="r" b="b"/>
              <a:pathLst>
                <a:path w="1357629" h="359410">
                  <a:moveTo>
                    <a:pt x="0" y="358139"/>
                  </a:moveTo>
                  <a:lnTo>
                    <a:pt x="1357629" y="359409"/>
                  </a:lnTo>
                </a:path>
                <a:path w="1357629" h="359410">
                  <a:moveTo>
                    <a:pt x="0" y="0"/>
                  </a:moveTo>
                  <a:lnTo>
                    <a:pt x="1215389" y="1269"/>
                  </a:lnTo>
                </a:path>
              </a:pathLst>
            </a:custGeom>
            <a:ln w="57146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6858000" y="4643120"/>
              <a:ext cx="213360" cy="214629"/>
            </a:xfrm>
            <a:custGeom>
              <a:avLst/>
              <a:gdLst/>
              <a:ahLst/>
              <a:cxnLst/>
              <a:rect l="l" t="t" r="r" b="b"/>
              <a:pathLst>
                <a:path w="213359" h="214629">
                  <a:moveTo>
                    <a:pt x="106679" y="0"/>
                  </a:moveTo>
                  <a:lnTo>
                    <a:pt x="64293" y="8294"/>
                  </a:lnTo>
                  <a:lnTo>
                    <a:pt x="30480" y="31114"/>
                  </a:lnTo>
                  <a:lnTo>
                    <a:pt x="8096" y="65365"/>
                  </a:lnTo>
                  <a:lnTo>
                    <a:pt x="0" y="107949"/>
                  </a:lnTo>
                  <a:lnTo>
                    <a:pt x="8096" y="150336"/>
                  </a:lnTo>
                  <a:lnTo>
                    <a:pt x="30479" y="184150"/>
                  </a:lnTo>
                  <a:lnTo>
                    <a:pt x="64293" y="206533"/>
                  </a:lnTo>
                  <a:lnTo>
                    <a:pt x="106679" y="214629"/>
                  </a:lnTo>
                  <a:lnTo>
                    <a:pt x="149066" y="206533"/>
                  </a:lnTo>
                  <a:lnTo>
                    <a:pt x="182880" y="184149"/>
                  </a:lnTo>
                  <a:lnTo>
                    <a:pt x="205263" y="150336"/>
                  </a:lnTo>
                  <a:lnTo>
                    <a:pt x="213359" y="107949"/>
                  </a:lnTo>
                  <a:lnTo>
                    <a:pt x="205263" y="65365"/>
                  </a:lnTo>
                  <a:lnTo>
                    <a:pt x="182879" y="31114"/>
                  </a:lnTo>
                  <a:lnTo>
                    <a:pt x="149066" y="8294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6858000" y="4643120"/>
              <a:ext cx="214629" cy="214629"/>
            </a:xfrm>
            <a:custGeom>
              <a:avLst/>
              <a:gdLst/>
              <a:ahLst/>
              <a:cxnLst/>
              <a:rect l="l" t="t" r="r" b="b"/>
              <a:pathLst>
                <a:path w="214629" h="214629">
                  <a:moveTo>
                    <a:pt x="106679" y="0"/>
                  </a:moveTo>
                  <a:lnTo>
                    <a:pt x="149066" y="8294"/>
                  </a:lnTo>
                  <a:lnTo>
                    <a:pt x="182879" y="31114"/>
                  </a:lnTo>
                  <a:lnTo>
                    <a:pt x="205263" y="65365"/>
                  </a:lnTo>
                  <a:lnTo>
                    <a:pt x="213359" y="107949"/>
                  </a:lnTo>
                  <a:lnTo>
                    <a:pt x="205263" y="150336"/>
                  </a:lnTo>
                  <a:lnTo>
                    <a:pt x="182880" y="184149"/>
                  </a:lnTo>
                  <a:lnTo>
                    <a:pt x="149066" y="206533"/>
                  </a:lnTo>
                  <a:lnTo>
                    <a:pt x="106679" y="214629"/>
                  </a:lnTo>
                  <a:lnTo>
                    <a:pt x="64293" y="206533"/>
                  </a:lnTo>
                  <a:lnTo>
                    <a:pt x="30479" y="184150"/>
                  </a:lnTo>
                  <a:lnTo>
                    <a:pt x="8096" y="150336"/>
                  </a:lnTo>
                  <a:lnTo>
                    <a:pt x="0" y="107949"/>
                  </a:lnTo>
                  <a:lnTo>
                    <a:pt x="8096" y="65365"/>
                  </a:lnTo>
                  <a:lnTo>
                    <a:pt x="30480" y="31114"/>
                  </a:lnTo>
                  <a:lnTo>
                    <a:pt x="64293" y="8294"/>
                  </a:lnTo>
                  <a:lnTo>
                    <a:pt x="106679" y="0"/>
                  </a:lnTo>
                  <a:close/>
                </a:path>
                <a:path w="214629" h="214629">
                  <a:moveTo>
                    <a:pt x="0" y="0"/>
                  </a:moveTo>
                  <a:lnTo>
                    <a:pt x="0" y="0"/>
                  </a:lnTo>
                </a:path>
                <a:path w="214629" h="214629">
                  <a:moveTo>
                    <a:pt x="214629" y="214629"/>
                  </a:moveTo>
                  <a:lnTo>
                    <a:pt x="214629" y="214629"/>
                  </a:lnTo>
                </a:path>
              </a:pathLst>
            </a:custGeom>
            <a:ln w="25518">
              <a:solidFill>
                <a:srgbClr val="88A3A6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6643370" y="4643120"/>
              <a:ext cx="214629" cy="214629"/>
            </a:xfrm>
            <a:custGeom>
              <a:avLst/>
              <a:gdLst/>
              <a:ahLst/>
              <a:cxnLst/>
              <a:rect l="l" t="t" r="r" b="b"/>
              <a:pathLst>
                <a:path w="214629" h="214629">
                  <a:moveTo>
                    <a:pt x="106679" y="0"/>
                  </a:moveTo>
                  <a:lnTo>
                    <a:pt x="64829" y="8294"/>
                  </a:lnTo>
                  <a:lnTo>
                    <a:pt x="30956" y="31114"/>
                  </a:lnTo>
                  <a:lnTo>
                    <a:pt x="8274" y="65365"/>
                  </a:lnTo>
                  <a:lnTo>
                    <a:pt x="0" y="107949"/>
                  </a:lnTo>
                  <a:lnTo>
                    <a:pt x="8274" y="150336"/>
                  </a:lnTo>
                  <a:lnTo>
                    <a:pt x="30956" y="184150"/>
                  </a:lnTo>
                  <a:lnTo>
                    <a:pt x="64829" y="206533"/>
                  </a:lnTo>
                  <a:lnTo>
                    <a:pt x="106679" y="214629"/>
                  </a:lnTo>
                  <a:lnTo>
                    <a:pt x="149264" y="206533"/>
                  </a:lnTo>
                  <a:lnTo>
                    <a:pt x="183514" y="184149"/>
                  </a:lnTo>
                  <a:lnTo>
                    <a:pt x="206335" y="150336"/>
                  </a:lnTo>
                  <a:lnTo>
                    <a:pt x="214629" y="107949"/>
                  </a:lnTo>
                  <a:lnTo>
                    <a:pt x="206335" y="65365"/>
                  </a:lnTo>
                  <a:lnTo>
                    <a:pt x="183514" y="31114"/>
                  </a:lnTo>
                  <a:lnTo>
                    <a:pt x="149264" y="8294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object 78"/>
            <p:cNvSpPr/>
            <p:nvPr/>
          </p:nvSpPr>
          <p:spPr>
            <a:xfrm>
              <a:off x="6643370" y="4643120"/>
              <a:ext cx="214629" cy="214629"/>
            </a:xfrm>
            <a:custGeom>
              <a:avLst/>
              <a:gdLst/>
              <a:ahLst/>
              <a:cxnLst/>
              <a:rect l="l" t="t" r="r" b="b"/>
              <a:pathLst>
                <a:path w="214629" h="214629">
                  <a:moveTo>
                    <a:pt x="106679" y="0"/>
                  </a:moveTo>
                  <a:lnTo>
                    <a:pt x="149264" y="8294"/>
                  </a:lnTo>
                  <a:lnTo>
                    <a:pt x="183514" y="31114"/>
                  </a:lnTo>
                  <a:lnTo>
                    <a:pt x="206335" y="65365"/>
                  </a:lnTo>
                  <a:lnTo>
                    <a:pt x="214629" y="107949"/>
                  </a:lnTo>
                  <a:lnTo>
                    <a:pt x="206335" y="150336"/>
                  </a:lnTo>
                  <a:lnTo>
                    <a:pt x="183514" y="184149"/>
                  </a:lnTo>
                  <a:lnTo>
                    <a:pt x="149264" y="206533"/>
                  </a:lnTo>
                  <a:lnTo>
                    <a:pt x="106679" y="214629"/>
                  </a:lnTo>
                  <a:lnTo>
                    <a:pt x="64829" y="206533"/>
                  </a:lnTo>
                  <a:lnTo>
                    <a:pt x="30956" y="184150"/>
                  </a:lnTo>
                  <a:lnTo>
                    <a:pt x="8274" y="150336"/>
                  </a:lnTo>
                  <a:lnTo>
                    <a:pt x="0" y="107949"/>
                  </a:lnTo>
                  <a:lnTo>
                    <a:pt x="8274" y="65365"/>
                  </a:lnTo>
                  <a:lnTo>
                    <a:pt x="30956" y="31114"/>
                  </a:lnTo>
                  <a:lnTo>
                    <a:pt x="64829" y="8294"/>
                  </a:lnTo>
                  <a:lnTo>
                    <a:pt x="106679" y="0"/>
                  </a:lnTo>
                  <a:close/>
                </a:path>
                <a:path w="214629" h="214629">
                  <a:moveTo>
                    <a:pt x="0" y="0"/>
                  </a:moveTo>
                  <a:lnTo>
                    <a:pt x="0" y="0"/>
                  </a:lnTo>
                </a:path>
                <a:path w="214629" h="214629">
                  <a:moveTo>
                    <a:pt x="214629" y="214629"/>
                  </a:moveTo>
                  <a:lnTo>
                    <a:pt x="214629" y="214629"/>
                  </a:lnTo>
                </a:path>
              </a:pathLst>
            </a:custGeom>
            <a:ln w="25518">
              <a:solidFill>
                <a:srgbClr val="88A3A6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object 79"/>
            <p:cNvSpPr/>
            <p:nvPr/>
          </p:nvSpPr>
          <p:spPr>
            <a:xfrm>
              <a:off x="6428740" y="4643120"/>
              <a:ext cx="214629" cy="214629"/>
            </a:xfrm>
            <a:custGeom>
              <a:avLst/>
              <a:gdLst/>
              <a:ahLst/>
              <a:cxnLst/>
              <a:rect l="l" t="t" r="r" b="b"/>
              <a:pathLst>
                <a:path w="214629" h="214629">
                  <a:moveTo>
                    <a:pt x="107950" y="0"/>
                  </a:moveTo>
                  <a:lnTo>
                    <a:pt x="65365" y="8294"/>
                  </a:lnTo>
                  <a:lnTo>
                    <a:pt x="31114" y="31114"/>
                  </a:lnTo>
                  <a:lnTo>
                    <a:pt x="8294" y="65365"/>
                  </a:lnTo>
                  <a:lnTo>
                    <a:pt x="0" y="107949"/>
                  </a:lnTo>
                  <a:lnTo>
                    <a:pt x="8294" y="150336"/>
                  </a:lnTo>
                  <a:lnTo>
                    <a:pt x="31114" y="184150"/>
                  </a:lnTo>
                  <a:lnTo>
                    <a:pt x="65365" y="206533"/>
                  </a:lnTo>
                  <a:lnTo>
                    <a:pt x="107950" y="214629"/>
                  </a:lnTo>
                  <a:lnTo>
                    <a:pt x="150336" y="206533"/>
                  </a:lnTo>
                  <a:lnTo>
                    <a:pt x="184149" y="184149"/>
                  </a:lnTo>
                  <a:lnTo>
                    <a:pt x="206533" y="150336"/>
                  </a:lnTo>
                  <a:lnTo>
                    <a:pt x="214630" y="107949"/>
                  </a:lnTo>
                  <a:lnTo>
                    <a:pt x="206533" y="65365"/>
                  </a:lnTo>
                  <a:lnTo>
                    <a:pt x="184150" y="31114"/>
                  </a:lnTo>
                  <a:lnTo>
                    <a:pt x="150336" y="8294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object 80"/>
            <p:cNvSpPr/>
            <p:nvPr/>
          </p:nvSpPr>
          <p:spPr>
            <a:xfrm>
              <a:off x="6428740" y="4643120"/>
              <a:ext cx="215900" cy="214629"/>
            </a:xfrm>
            <a:custGeom>
              <a:avLst/>
              <a:gdLst/>
              <a:ahLst/>
              <a:cxnLst/>
              <a:rect l="l" t="t" r="r" b="b"/>
              <a:pathLst>
                <a:path w="215900" h="214629">
                  <a:moveTo>
                    <a:pt x="107950" y="0"/>
                  </a:moveTo>
                  <a:lnTo>
                    <a:pt x="150336" y="8294"/>
                  </a:lnTo>
                  <a:lnTo>
                    <a:pt x="184150" y="31114"/>
                  </a:lnTo>
                  <a:lnTo>
                    <a:pt x="206533" y="65365"/>
                  </a:lnTo>
                  <a:lnTo>
                    <a:pt x="214630" y="107949"/>
                  </a:lnTo>
                  <a:lnTo>
                    <a:pt x="206533" y="150336"/>
                  </a:lnTo>
                  <a:lnTo>
                    <a:pt x="184149" y="184149"/>
                  </a:lnTo>
                  <a:lnTo>
                    <a:pt x="150336" y="206533"/>
                  </a:lnTo>
                  <a:lnTo>
                    <a:pt x="107950" y="214629"/>
                  </a:lnTo>
                  <a:lnTo>
                    <a:pt x="65365" y="206533"/>
                  </a:lnTo>
                  <a:lnTo>
                    <a:pt x="31114" y="184150"/>
                  </a:lnTo>
                  <a:lnTo>
                    <a:pt x="8294" y="150336"/>
                  </a:lnTo>
                  <a:lnTo>
                    <a:pt x="0" y="107949"/>
                  </a:lnTo>
                  <a:lnTo>
                    <a:pt x="8294" y="65365"/>
                  </a:lnTo>
                  <a:lnTo>
                    <a:pt x="31114" y="31114"/>
                  </a:lnTo>
                  <a:lnTo>
                    <a:pt x="65365" y="8294"/>
                  </a:lnTo>
                  <a:lnTo>
                    <a:pt x="107950" y="0"/>
                  </a:lnTo>
                  <a:close/>
                </a:path>
                <a:path w="215900" h="214629">
                  <a:moveTo>
                    <a:pt x="0" y="0"/>
                  </a:moveTo>
                  <a:lnTo>
                    <a:pt x="0" y="0"/>
                  </a:lnTo>
                </a:path>
                <a:path w="215900" h="214629">
                  <a:moveTo>
                    <a:pt x="215900" y="214629"/>
                  </a:moveTo>
                  <a:lnTo>
                    <a:pt x="215900" y="214629"/>
                  </a:lnTo>
                </a:path>
              </a:pathLst>
            </a:custGeom>
            <a:ln w="25518">
              <a:solidFill>
                <a:srgbClr val="88A3A6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object 81"/>
            <p:cNvSpPr/>
            <p:nvPr/>
          </p:nvSpPr>
          <p:spPr>
            <a:xfrm>
              <a:off x="6714490" y="4286250"/>
              <a:ext cx="214629" cy="214629"/>
            </a:xfrm>
            <a:custGeom>
              <a:avLst/>
              <a:gdLst/>
              <a:ahLst/>
              <a:cxnLst/>
              <a:rect l="l" t="t" r="r" b="b"/>
              <a:pathLst>
                <a:path w="214629" h="214629">
                  <a:moveTo>
                    <a:pt x="106679" y="0"/>
                  </a:moveTo>
                  <a:lnTo>
                    <a:pt x="64829" y="8096"/>
                  </a:lnTo>
                  <a:lnTo>
                    <a:pt x="30956" y="30480"/>
                  </a:lnTo>
                  <a:lnTo>
                    <a:pt x="8274" y="64293"/>
                  </a:lnTo>
                  <a:lnTo>
                    <a:pt x="0" y="106680"/>
                  </a:lnTo>
                  <a:lnTo>
                    <a:pt x="8274" y="149264"/>
                  </a:lnTo>
                  <a:lnTo>
                    <a:pt x="30956" y="183515"/>
                  </a:lnTo>
                  <a:lnTo>
                    <a:pt x="64829" y="206335"/>
                  </a:lnTo>
                  <a:lnTo>
                    <a:pt x="106679" y="214630"/>
                  </a:lnTo>
                  <a:lnTo>
                    <a:pt x="149264" y="206335"/>
                  </a:lnTo>
                  <a:lnTo>
                    <a:pt x="183514" y="183515"/>
                  </a:lnTo>
                  <a:lnTo>
                    <a:pt x="206335" y="149264"/>
                  </a:lnTo>
                  <a:lnTo>
                    <a:pt x="214629" y="106680"/>
                  </a:lnTo>
                  <a:lnTo>
                    <a:pt x="206335" y="64293"/>
                  </a:lnTo>
                  <a:lnTo>
                    <a:pt x="183514" y="30479"/>
                  </a:lnTo>
                  <a:lnTo>
                    <a:pt x="149264" y="8096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object 82"/>
            <p:cNvSpPr/>
            <p:nvPr/>
          </p:nvSpPr>
          <p:spPr>
            <a:xfrm>
              <a:off x="6714490" y="4286250"/>
              <a:ext cx="214629" cy="214629"/>
            </a:xfrm>
            <a:custGeom>
              <a:avLst/>
              <a:gdLst/>
              <a:ahLst/>
              <a:cxnLst/>
              <a:rect l="l" t="t" r="r" b="b"/>
              <a:pathLst>
                <a:path w="214629" h="214629">
                  <a:moveTo>
                    <a:pt x="106679" y="0"/>
                  </a:moveTo>
                  <a:lnTo>
                    <a:pt x="149264" y="8096"/>
                  </a:lnTo>
                  <a:lnTo>
                    <a:pt x="183514" y="30479"/>
                  </a:lnTo>
                  <a:lnTo>
                    <a:pt x="206335" y="64293"/>
                  </a:lnTo>
                  <a:lnTo>
                    <a:pt x="214629" y="106680"/>
                  </a:lnTo>
                  <a:lnTo>
                    <a:pt x="206335" y="149264"/>
                  </a:lnTo>
                  <a:lnTo>
                    <a:pt x="183514" y="183515"/>
                  </a:lnTo>
                  <a:lnTo>
                    <a:pt x="149264" y="206335"/>
                  </a:lnTo>
                  <a:lnTo>
                    <a:pt x="106679" y="214630"/>
                  </a:lnTo>
                  <a:lnTo>
                    <a:pt x="64829" y="206335"/>
                  </a:lnTo>
                  <a:lnTo>
                    <a:pt x="30956" y="183515"/>
                  </a:lnTo>
                  <a:lnTo>
                    <a:pt x="8274" y="149264"/>
                  </a:lnTo>
                  <a:lnTo>
                    <a:pt x="0" y="106680"/>
                  </a:lnTo>
                  <a:lnTo>
                    <a:pt x="8274" y="64293"/>
                  </a:lnTo>
                  <a:lnTo>
                    <a:pt x="30956" y="30480"/>
                  </a:lnTo>
                  <a:lnTo>
                    <a:pt x="64829" y="8096"/>
                  </a:lnTo>
                  <a:lnTo>
                    <a:pt x="106679" y="0"/>
                  </a:lnTo>
                  <a:close/>
                </a:path>
                <a:path w="214629" h="214629">
                  <a:moveTo>
                    <a:pt x="0" y="0"/>
                  </a:moveTo>
                  <a:lnTo>
                    <a:pt x="0" y="0"/>
                  </a:lnTo>
                </a:path>
                <a:path w="214629" h="214629">
                  <a:moveTo>
                    <a:pt x="214629" y="214630"/>
                  </a:moveTo>
                  <a:lnTo>
                    <a:pt x="214629" y="214630"/>
                  </a:lnTo>
                </a:path>
              </a:pathLst>
            </a:custGeom>
            <a:ln w="25518">
              <a:solidFill>
                <a:srgbClr val="88A3A6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object 83"/>
            <p:cNvSpPr/>
            <p:nvPr/>
          </p:nvSpPr>
          <p:spPr>
            <a:xfrm>
              <a:off x="6501130" y="4286250"/>
              <a:ext cx="213360" cy="214629"/>
            </a:xfrm>
            <a:custGeom>
              <a:avLst/>
              <a:gdLst/>
              <a:ahLst/>
              <a:cxnLst/>
              <a:rect l="l" t="t" r="r" b="b"/>
              <a:pathLst>
                <a:path w="213359" h="214629">
                  <a:moveTo>
                    <a:pt x="106679" y="0"/>
                  </a:moveTo>
                  <a:lnTo>
                    <a:pt x="64293" y="8096"/>
                  </a:lnTo>
                  <a:lnTo>
                    <a:pt x="30480" y="30480"/>
                  </a:lnTo>
                  <a:lnTo>
                    <a:pt x="8096" y="64293"/>
                  </a:lnTo>
                  <a:lnTo>
                    <a:pt x="0" y="106680"/>
                  </a:lnTo>
                  <a:lnTo>
                    <a:pt x="8096" y="149264"/>
                  </a:lnTo>
                  <a:lnTo>
                    <a:pt x="30479" y="183515"/>
                  </a:lnTo>
                  <a:lnTo>
                    <a:pt x="64293" y="206335"/>
                  </a:lnTo>
                  <a:lnTo>
                    <a:pt x="106679" y="214630"/>
                  </a:lnTo>
                  <a:lnTo>
                    <a:pt x="148530" y="206335"/>
                  </a:lnTo>
                  <a:lnTo>
                    <a:pt x="182403" y="183515"/>
                  </a:lnTo>
                  <a:lnTo>
                    <a:pt x="205085" y="149264"/>
                  </a:lnTo>
                  <a:lnTo>
                    <a:pt x="213360" y="106680"/>
                  </a:lnTo>
                  <a:lnTo>
                    <a:pt x="205085" y="64293"/>
                  </a:lnTo>
                  <a:lnTo>
                    <a:pt x="182403" y="30479"/>
                  </a:lnTo>
                  <a:lnTo>
                    <a:pt x="148530" y="8096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object 84"/>
            <p:cNvSpPr/>
            <p:nvPr/>
          </p:nvSpPr>
          <p:spPr>
            <a:xfrm>
              <a:off x="6501130" y="4286250"/>
              <a:ext cx="213360" cy="214629"/>
            </a:xfrm>
            <a:custGeom>
              <a:avLst/>
              <a:gdLst/>
              <a:ahLst/>
              <a:cxnLst/>
              <a:rect l="l" t="t" r="r" b="b"/>
              <a:pathLst>
                <a:path w="213359" h="214629">
                  <a:moveTo>
                    <a:pt x="106679" y="0"/>
                  </a:moveTo>
                  <a:lnTo>
                    <a:pt x="148530" y="8096"/>
                  </a:lnTo>
                  <a:lnTo>
                    <a:pt x="182403" y="30479"/>
                  </a:lnTo>
                  <a:lnTo>
                    <a:pt x="205085" y="64293"/>
                  </a:lnTo>
                  <a:lnTo>
                    <a:pt x="213360" y="106680"/>
                  </a:lnTo>
                  <a:lnTo>
                    <a:pt x="205085" y="149264"/>
                  </a:lnTo>
                  <a:lnTo>
                    <a:pt x="182403" y="183515"/>
                  </a:lnTo>
                  <a:lnTo>
                    <a:pt x="148530" y="206335"/>
                  </a:lnTo>
                  <a:lnTo>
                    <a:pt x="106679" y="214630"/>
                  </a:lnTo>
                  <a:lnTo>
                    <a:pt x="64293" y="206335"/>
                  </a:lnTo>
                  <a:lnTo>
                    <a:pt x="30479" y="183515"/>
                  </a:lnTo>
                  <a:lnTo>
                    <a:pt x="8096" y="149264"/>
                  </a:lnTo>
                  <a:lnTo>
                    <a:pt x="0" y="106680"/>
                  </a:lnTo>
                  <a:lnTo>
                    <a:pt x="8096" y="64293"/>
                  </a:lnTo>
                  <a:lnTo>
                    <a:pt x="30480" y="30480"/>
                  </a:lnTo>
                  <a:lnTo>
                    <a:pt x="64293" y="8096"/>
                  </a:lnTo>
                  <a:lnTo>
                    <a:pt x="106679" y="0"/>
                  </a:lnTo>
                  <a:close/>
                </a:path>
                <a:path w="213359" h="214629">
                  <a:moveTo>
                    <a:pt x="0" y="0"/>
                  </a:moveTo>
                  <a:lnTo>
                    <a:pt x="0" y="0"/>
                  </a:lnTo>
                </a:path>
                <a:path w="213359" h="214629">
                  <a:moveTo>
                    <a:pt x="213360" y="214630"/>
                  </a:moveTo>
                  <a:lnTo>
                    <a:pt x="213360" y="214630"/>
                  </a:lnTo>
                </a:path>
              </a:pathLst>
            </a:custGeom>
            <a:ln w="25518">
              <a:solidFill>
                <a:srgbClr val="88A3A6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5" name="object 85"/>
            <p:cNvSpPr/>
            <p:nvPr/>
          </p:nvSpPr>
          <p:spPr>
            <a:xfrm>
              <a:off x="6286500" y="4286250"/>
              <a:ext cx="214629" cy="214629"/>
            </a:xfrm>
            <a:custGeom>
              <a:avLst/>
              <a:gdLst/>
              <a:ahLst/>
              <a:cxnLst/>
              <a:rect l="l" t="t" r="r" b="b"/>
              <a:pathLst>
                <a:path w="214629" h="214629">
                  <a:moveTo>
                    <a:pt x="106679" y="0"/>
                  </a:moveTo>
                  <a:lnTo>
                    <a:pt x="64293" y="8096"/>
                  </a:lnTo>
                  <a:lnTo>
                    <a:pt x="30479" y="30480"/>
                  </a:lnTo>
                  <a:lnTo>
                    <a:pt x="8096" y="64293"/>
                  </a:lnTo>
                  <a:lnTo>
                    <a:pt x="0" y="106680"/>
                  </a:lnTo>
                  <a:lnTo>
                    <a:pt x="8096" y="149264"/>
                  </a:lnTo>
                  <a:lnTo>
                    <a:pt x="30479" y="183515"/>
                  </a:lnTo>
                  <a:lnTo>
                    <a:pt x="64293" y="206335"/>
                  </a:lnTo>
                  <a:lnTo>
                    <a:pt x="106679" y="214630"/>
                  </a:lnTo>
                  <a:lnTo>
                    <a:pt x="149264" y="206335"/>
                  </a:lnTo>
                  <a:lnTo>
                    <a:pt x="183514" y="183515"/>
                  </a:lnTo>
                  <a:lnTo>
                    <a:pt x="206335" y="149264"/>
                  </a:lnTo>
                  <a:lnTo>
                    <a:pt x="214629" y="106680"/>
                  </a:lnTo>
                  <a:lnTo>
                    <a:pt x="206335" y="64293"/>
                  </a:lnTo>
                  <a:lnTo>
                    <a:pt x="183514" y="30479"/>
                  </a:lnTo>
                  <a:lnTo>
                    <a:pt x="149264" y="8096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object 86"/>
            <p:cNvSpPr/>
            <p:nvPr/>
          </p:nvSpPr>
          <p:spPr>
            <a:xfrm>
              <a:off x="6286500" y="4286250"/>
              <a:ext cx="214629" cy="214629"/>
            </a:xfrm>
            <a:custGeom>
              <a:avLst/>
              <a:gdLst/>
              <a:ahLst/>
              <a:cxnLst/>
              <a:rect l="l" t="t" r="r" b="b"/>
              <a:pathLst>
                <a:path w="214629" h="214629">
                  <a:moveTo>
                    <a:pt x="106679" y="0"/>
                  </a:moveTo>
                  <a:lnTo>
                    <a:pt x="149264" y="8096"/>
                  </a:lnTo>
                  <a:lnTo>
                    <a:pt x="183514" y="30479"/>
                  </a:lnTo>
                  <a:lnTo>
                    <a:pt x="206335" y="64293"/>
                  </a:lnTo>
                  <a:lnTo>
                    <a:pt x="214629" y="106680"/>
                  </a:lnTo>
                  <a:lnTo>
                    <a:pt x="206335" y="149264"/>
                  </a:lnTo>
                  <a:lnTo>
                    <a:pt x="183514" y="183515"/>
                  </a:lnTo>
                  <a:lnTo>
                    <a:pt x="149264" y="206335"/>
                  </a:lnTo>
                  <a:lnTo>
                    <a:pt x="106679" y="214630"/>
                  </a:lnTo>
                  <a:lnTo>
                    <a:pt x="64293" y="206335"/>
                  </a:lnTo>
                  <a:lnTo>
                    <a:pt x="30479" y="183515"/>
                  </a:lnTo>
                  <a:lnTo>
                    <a:pt x="8096" y="149264"/>
                  </a:lnTo>
                  <a:lnTo>
                    <a:pt x="0" y="106680"/>
                  </a:lnTo>
                  <a:lnTo>
                    <a:pt x="8096" y="64293"/>
                  </a:lnTo>
                  <a:lnTo>
                    <a:pt x="30479" y="30480"/>
                  </a:lnTo>
                  <a:lnTo>
                    <a:pt x="64293" y="8096"/>
                  </a:lnTo>
                  <a:lnTo>
                    <a:pt x="106679" y="0"/>
                  </a:lnTo>
                  <a:close/>
                </a:path>
                <a:path w="214629" h="214629">
                  <a:moveTo>
                    <a:pt x="0" y="0"/>
                  </a:moveTo>
                  <a:lnTo>
                    <a:pt x="0" y="0"/>
                  </a:lnTo>
                </a:path>
                <a:path w="214629" h="214629">
                  <a:moveTo>
                    <a:pt x="214629" y="214630"/>
                  </a:moveTo>
                  <a:lnTo>
                    <a:pt x="214629" y="214630"/>
                  </a:lnTo>
                </a:path>
              </a:pathLst>
            </a:custGeom>
            <a:ln w="25518">
              <a:solidFill>
                <a:srgbClr val="88A3A6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7" name="object 87"/>
          <p:cNvGrpSpPr/>
          <p:nvPr/>
        </p:nvGrpSpPr>
        <p:grpSpPr>
          <a:xfrm>
            <a:off x="4582160" y="4939029"/>
            <a:ext cx="2299970" cy="127000"/>
            <a:chOff x="3058160" y="4939029"/>
            <a:chExt cx="2299970" cy="127000"/>
          </a:xfrm>
        </p:grpSpPr>
        <p:sp>
          <p:nvSpPr>
            <p:cNvPr id="88" name="object 88"/>
            <p:cNvSpPr/>
            <p:nvPr/>
          </p:nvSpPr>
          <p:spPr>
            <a:xfrm>
              <a:off x="3072130" y="5001259"/>
              <a:ext cx="2166620" cy="1270"/>
            </a:xfrm>
            <a:custGeom>
              <a:avLst/>
              <a:gdLst/>
              <a:ahLst/>
              <a:cxnLst/>
              <a:rect l="l" t="t" r="r" b="b"/>
              <a:pathLst>
                <a:path w="2166620" h="1270">
                  <a:moveTo>
                    <a:pt x="0" y="0"/>
                  </a:moveTo>
                  <a:lnTo>
                    <a:pt x="2166620" y="1269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object 89"/>
            <p:cNvSpPr/>
            <p:nvPr/>
          </p:nvSpPr>
          <p:spPr>
            <a:xfrm>
              <a:off x="5229860" y="4939029"/>
              <a:ext cx="128269" cy="127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0" name="object 90"/>
          <p:cNvSpPr/>
          <p:nvPr/>
        </p:nvSpPr>
        <p:spPr>
          <a:xfrm>
            <a:off x="7810500" y="3714750"/>
            <a:ext cx="119380" cy="368300"/>
          </a:xfrm>
          <a:custGeom>
            <a:avLst/>
            <a:gdLst/>
            <a:ahLst/>
            <a:cxnLst/>
            <a:rect l="l" t="t" r="r" b="b"/>
            <a:pathLst>
              <a:path w="119379" h="368300">
                <a:moveTo>
                  <a:pt x="59689" y="368300"/>
                </a:moveTo>
                <a:lnTo>
                  <a:pt x="70465" y="362723"/>
                </a:lnTo>
                <a:lnTo>
                  <a:pt x="82073" y="357981"/>
                </a:lnTo>
                <a:lnTo>
                  <a:pt x="92015" y="352047"/>
                </a:lnTo>
                <a:lnTo>
                  <a:pt x="97789" y="342900"/>
                </a:lnTo>
                <a:lnTo>
                  <a:pt x="104675" y="297934"/>
                </a:lnTo>
                <a:lnTo>
                  <a:pt x="96678" y="274637"/>
                </a:lnTo>
                <a:lnTo>
                  <a:pt x="76537" y="263247"/>
                </a:lnTo>
                <a:lnTo>
                  <a:pt x="46989" y="254000"/>
                </a:lnTo>
                <a:lnTo>
                  <a:pt x="34289" y="237271"/>
                </a:lnTo>
                <a:lnTo>
                  <a:pt x="22542" y="218281"/>
                </a:lnTo>
                <a:lnTo>
                  <a:pt x="19843" y="198100"/>
                </a:lnTo>
                <a:lnTo>
                  <a:pt x="34289" y="177800"/>
                </a:lnTo>
                <a:lnTo>
                  <a:pt x="45799" y="171529"/>
                </a:lnTo>
                <a:lnTo>
                  <a:pt x="58737" y="168592"/>
                </a:lnTo>
                <a:lnTo>
                  <a:pt x="72151" y="167084"/>
                </a:lnTo>
                <a:lnTo>
                  <a:pt x="85089" y="165100"/>
                </a:lnTo>
                <a:lnTo>
                  <a:pt x="104576" y="137616"/>
                </a:lnTo>
                <a:lnTo>
                  <a:pt x="112395" y="121443"/>
                </a:lnTo>
                <a:lnTo>
                  <a:pt x="109735" y="101699"/>
                </a:lnTo>
                <a:lnTo>
                  <a:pt x="97789" y="63500"/>
                </a:lnTo>
                <a:lnTo>
                  <a:pt x="91142" y="43934"/>
                </a:lnTo>
                <a:lnTo>
                  <a:pt x="82708" y="23177"/>
                </a:lnTo>
                <a:lnTo>
                  <a:pt x="75465" y="6707"/>
                </a:lnTo>
                <a:lnTo>
                  <a:pt x="72389" y="0"/>
                </a:lnTo>
              </a:path>
              <a:path w="119379" h="368300">
                <a:moveTo>
                  <a:pt x="0" y="0"/>
                </a:moveTo>
                <a:lnTo>
                  <a:pt x="0" y="0"/>
                </a:lnTo>
              </a:path>
              <a:path w="119379" h="368300">
                <a:moveTo>
                  <a:pt x="119379" y="368300"/>
                </a:moveTo>
                <a:lnTo>
                  <a:pt x="119379" y="3683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8025129" y="3714750"/>
            <a:ext cx="119380" cy="368300"/>
          </a:xfrm>
          <a:custGeom>
            <a:avLst/>
            <a:gdLst/>
            <a:ahLst/>
            <a:cxnLst/>
            <a:rect l="l" t="t" r="r" b="b"/>
            <a:pathLst>
              <a:path w="119379" h="368300">
                <a:moveTo>
                  <a:pt x="59690" y="368300"/>
                </a:moveTo>
                <a:lnTo>
                  <a:pt x="70465" y="362723"/>
                </a:lnTo>
                <a:lnTo>
                  <a:pt x="82073" y="357981"/>
                </a:lnTo>
                <a:lnTo>
                  <a:pt x="92015" y="352047"/>
                </a:lnTo>
                <a:lnTo>
                  <a:pt x="97790" y="342900"/>
                </a:lnTo>
                <a:lnTo>
                  <a:pt x="104140" y="297934"/>
                </a:lnTo>
                <a:lnTo>
                  <a:pt x="96202" y="274637"/>
                </a:lnTo>
                <a:lnTo>
                  <a:pt x="76358" y="263247"/>
                </a:lnTo>
                <a:lnTo>
                  <a:pt x="46990" y="254000"/>
                </a:lnTo>
                <a:lnTo>
                  <a:pt x="34270" y="237271"/>
                </a:lnTo>
                <a:lnTo>
                  <a:pt x="22383" y="218281"/>
                </a:lnTo>
                <a:lnTo>
                  <a:pt x="19307" y="198100"/>
                </a:lnTo>
                <a:lnTo>
                  <a:pt x="33020" y="177800"/>
                </a:lnTo>
                <a:lnTo>
                  <a:pt x="44549" y="171529"/>
                </a:lnTo>
                <a:lnTo>
                  <a:pt x="57626" y="168592"/>
                </a:lnTo>
                <a:lnTo>
                  <a:pt x="71417" y="167084"/>
                </a:lnTo>
                <a:lnTo>
                  <a:pt x="85090" y="165100"/>
                </a:lnTo>
                <a:lnTo>
                  <a:pt x="104040" y="137616"/>
                </a:lnTo>
                <a:lnTo>
                  <a:pt x="111918" y="121443"/>
                </a:lnTo>
                <a:lnTo>
                  <a:pt x="109557" y="101699"/>
                </a:lnTo>
                <a:lnTo>
                  <a:pt x="97790" y="63500"/>
                </a:lnTo>
                <a:lnTo>
                  <a:pt x="91142" y="43934"/>
                </a:lnTo>
                <a:lnTo>
                  <a:pt x="82708" y="23177"/>
                </a:lnTo>
                <a:lnTo>
                  <a:pt x="75465" y="6707"/>
                </a:lnTo>
                <a:lnTo>
                  <a:pt x="72390" y="0"/>
                </a:lnTo>
              </a:path>
              <a:path w="119379" h="368300">
                <a:moveTo>
                  <a:pt x="0" y="0"/>
                </a:moveTo>
                <a:lnTo>
                  <a:pt x="0" y="0"/>
                </a:lnTo>
              </a:path>
              <a:path w="119379" h="368300">
                <a:moveTo>
                  <a:pt x="119379" y="368300"/>
                </a:moveTo>
                <a:lnTo>
                  <a:pt x="119379" y="3683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8238490" y="3714750"/>
            <a:ext cx="119380" cy="368300"/>
          </a:xfrm>
          <a:custGeom>
            <a:avLst/>
            <a:gdLst/>
            <a:ahLst/>
            <a:cxnLst/>
            <a:rect l="l" t="t" r="r" b="b"/>
            <a:pathLst>
              <a:path w="119379" h="368300">
                <a:moveTo>
                  <a:pt x="59689" y="368300"/>
                </a:moveTo>
                <a:lnTo>
                  <a:pt x="70484" y="362723"/>
                </a:lnTo>
                <a:lnTo>
                  <a:pt x="82232" y="357981"/>
                </a:lnTo>
                <a:lnTo>
                  <a:pt x="92551" y="352047"/>
                </a:lnTo>
                <a:lnTo>
                  <a:pt x="99059" y="342900"/>
                </a:lnTo>
                <a:lnTo>
                  <a:pt x="105211" y="297934"/>
                </a:lnTo>
                <a:lnTo>
                  <a:pt x="96837" y="274637"/>
                </a:lnTo>
                <a:lnTo>
                  <a:pt x="76557" y="263247"/>
                </a:lnTo>
                <a:lnTo>
                  <a:pt x="46989" y="254000"/>
                </a:lnTo>
                <a:lnTo>
                  <a:pt x="34289" y="237271"/>
                </a:lnTo>
                <a:lnTo>
                  <a:pt x="22542" y="218281"/>
                </a:lnTo>
                <a:lnTo>
                  <a:pt x="19843" y="198100"/>
                </a:lnTo>
                <a:lnTo>
                  <a:pt x="34289" y="177800"/>
                </a:lnTo>
                <a:lnTo>
                  <a:pt x="45799" y="171529"/>
                </a:lnTo>
                <a:lnTo>
                  <a:pt x="58737" y="168592"/>
                </a:lnTo>
                <a:lnTo>
                  <a:pt x="72151" y="167084"/>
                </a:lnTo>
                <a:lnTo>
                  <a:pt x="85089" y="165100"/>
                </a:lnTo>
                <a:lnTo>
                  <a:pt x="104596" y="137616"/>
                </a:lnTo>
                <a:lnTo>
                  <a:pt x="112553" y="121443"/>
                </a:lnTo>
                <a:lnTo>
                  <a:pt x="110271" y="101699"/>
                </a:lnTo>
                <a:lnTo>
                  <a:pt x="99059" y="63500"/>
                </a:lnTo>
                <a:lnTo>
                  <a:pt x="91678" y="43934"/>
                </a:lnTo>
                <a:lnTo>
                  <a:pt x="82867" y="23177"/>
                </a:lnTo>
                <a:lnTo>
                  <a:pt x="75485" y="6707"/>
                </a:lnTo>
                <a:lnTo>
                  <a:pt x="72389" y="0"/>
                </a:lnTo>
              </a:path>
              <a:path w="119379" h="368300">
                <a:moveTo>
                  <a:pt x="0" y="0"/>
                </a:moveTo>
                <a:lnTo>
                  <a:pt x="0" y="0"/>
                </a:lnTo>
              </a:path>
              <a:path w="119379" h="368300">
                <a:moveTo>
                  <a:pt x="119379" y="368300"/>
                </a:moveTo>
                <a:lnTo>
                  <a:pt x="119379" y="3683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8524240" y="3785870"/>
            <a:ext cx="119380" cy="368300"/>
          </a:xfrm>
          <a:custGeom>
            <a:avLst/>
            <a:gdLst/>
            <a:ahLst/>
            <a:cxnLst/>
            <a:rect l="l" t="t" r="r" b="b"/>
            <a:pathLst>
              <a:path w="119379" h="368300">
                <a:moveTo>
                  <a:pt x="59689" y="368299"/>
                </a:moveTo>
                <a:lnTo>
                  <a:pt x="71199" y="362723"/>
                </a:lnTo>
                <a:lnTo>
                  <a:pt x="83184" y="357981"/>
                </a:lnTo>
                <a:lnTo>
                  <a:pt x="93265" y="352047"/>
                </a:lnTo>
                <a:lnTo>
                  <a:pt x="99059" y="342899"/>
                </a:lnTo>
                <a:lnTo>
                  <a:pt x="105390" y="298469"/>
                </a:lnTo>
                <a:lnTo>
                  <a:pt x="97313" y="275113"/>
                </a:lnTo>
                <a:lnTo>
                  <a:pt x="77092" y="263425"/>
                </a:lnTo>
                <a:lnTo>
                  <a:pt x="46989" y="253999"/>
                </a:lnTo>
                <a:lnTo>
                  <a:pt x="34289" y="237271"/>
                </a:lnTo>
                <a:lnTo>
                  <a:pt x="22542" y="218281"/>
                </a:lnTo>
                <a:lnTo>
                  <a:pt x="19843" y="198100"/>
                </a:lnTo>
                <a:lnTo>
                  <a:pt x="34289" y="177799"/>
                </a:lnTo>
                <a:lnTo>
                  <a:pt x="45799" y="171529"/>
                </a:lnTo>
                <a:lnTo>
                  <a:pt x="58737" y="168592"/>
                </a:lnTo>
                <a:lnTo>
                  <a:pt x="72151" y="167084"/>
                </a:lnTo>
                <a:lnTo>
                  <a:pt x="85089" y="165099"/>
                </a:lnTo>
                <a:lnTo>
                  <a:pt x="104596" y="137616"/>
                </a:lnTo>
                <a:lnTo>
                  <a:pt x="112553" y="121443"/>
                </a:lnTo>
                <a:lnTo>
                  <a:pt x="110271" y="101699"/>
                </a:lnTo>
                <a:lnTo>
                  <a:pt x="99059" y="63499"/>
                </a:lnTo>
                <a:lnTo>
                  <a:pt x="91876" y="44469"/>
                </a:lnTo>
                <a:lnTo>
                  <a:pt x="83502" y="23653"/>
                </a:lnTo>
                <a:lnTo>
                  <a:pt x="76557" y="6885"/>
                </a:lnTo>
                <a:lnTo>
                  <a:pt x="73659" y="0"/>
                </a:lnTo>
              </a:path>
              <a:path w="119379" h="368300">
                <a:moveTo>
                  <a:pt x="0" y="0"/>
                </a:moveTo>
                <a:lnTo>
                  <a:pt x="0" y="0"/>
                </a:lnTo>
              </a:path>
              <a:path w="119379" h="368300">
                <a:moveTo>
                  <a:pt x="119379" y="368299"/>
                </a:moveTo>
                <a:lnTo>
                  <a:pt x="119379" y="36829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4" name="object 9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45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136525">
                <a:lnSpc>
                  <a:spcPts val="1645"/>
                </a:lnSpc>
              </a:pPr>
              <a:t>2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33333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18030" y="513080"/>
            <a:ext cx="4084320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2969" y="1753870"/>
            <a:ext cx="74612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000" b="0" spc="-40" dirty="0">
                <a:solidFill>
                  <a:srgbClr val="FF0000"/>
                </a:solidFill>
                <a:latin typeface="Arial"/>
                <a:cs typeface="Arial"/>
              </a:rPr>
              <a:t>Reaksi </a:t>
            </a:r>
            <a:r>
              <a:rPr sz="2000" b="0" spc="40" dirty="0">
                <a:solidFill>
                  <a:srgbClr val="FF0000"/>
                </a:solidFill>
                <a:latin typeface="Arial"/>
                <a:cs typeface="Arial"/>
              </a:rPr>
              <a:t>kimia </a:t>
            </a:r>
            <a:r>
              <a:rPr sz="2000" b="0" spc="-45" dirty="0">
                <a:solidFill>
                  <a:srgbClr val="FF0000"/>
                </a:solidFill>
                <a:latin typeface="Arial"/>
                <a:cs typeface="Arial"/>
              </a:rPr>
              <a:t>pada </a:t>
            </a:r>
            <a:r>
              <a:rPr sz="2000" b="0" spc="-75" dirty="0">
                <a:solidFill>
                  <a:srgbClr val="FF0000"/>
                </a:solidFill>
                <a:latin typeface="Arial"/>
                <a:cs typeface="Arial"/>
              </a:rPr>
              <a:t>senyawa </a:t>
            </a:r>
            <a:r>
              <a:rPr sz="2000" b="0" spc="20" dirty="0">
                <a:solidFill>
                  <a:srgbClr val="FF0000"/>
                </a:solidFill>
                <a:latin typeface="Arial"/>
                <a:cs typeface="Arial"/>
              </a:rPr>
              <a:t>karbon </a:t>
            </a:r>
            <a:r>
              <a:rPr sz="2000" b="0" spc="-50" dirty="0">
                <a:solidFill>
                  <a:srgbClr val="FF0000"/>
                </a:solidFill>
                <a:latin typeface="Arial"/>
                <a:cs typeface="Arial"/>
              </a:rPr>
              <a:t>yang </a:t>
            </a:r>
            <a:r>
              <a:rPr sz="2000" b="0" spc="15" dirty="0">
                <a:solidFill>
                  <a:srgbClr val="FF0000"/>
                </a:solidFill>
                <a:latin typeface="Arial"/>
                <a:cs typeface="Arial"/>
              </a:rPr>
              <a:t>sering </a:t>
            </a:r>
            <a:r>
              <a:rPr sz="2000" b="0" spc="50" dirty="0">
                <a:solidFill>
                  <a:srgbClr val="FF0000"/>
                </a:solidFill>
                <a:latin typeface="Arial"/>
                <a:cs typeface="Arial"/>
              </a:rPr>
              <a:t>kita </a:t>
            </a:r>
            <a:r>
              <a:rPr sz="2000" b="0" spc="20" dirty="0">
                <a:solidFill>
                  <a:srgbClr val="FF0000"/>
                </a:solidFill>
                <a:latin typeface="Arial"/>
                <a:cs typeface="Arial"/>
              </a:rPr>
              <a:t>jumpai </a:t>
            </a:r>
            <a:r>
              <a:rPr sz="2000" b="0" spc="-20" dirty="0">
                <a:solidFill>
                  <a:srgbClr val="FF0000"/>
                </a:solidFill>
                <a:latin typeface="Arial"/>
                <a:cs typeface="Arial"/>
              </a:rPr>
              <a:t>dalam  </a:t>
            </a:r>
            <a:r>
              <a:rPr sz="2000" b="0" spc="-5" dirty="0">
                <a:solidFill>
                  <a:srgbClr val="FF0000"/>
                </a:solidFill>
                <a:latin typeface="Arial"/>
                <a:cs typeface="Arial"/>
              </a:rPr>
              <a:t>kehidupan </a:t>
            </a:r>
            <a:r>
              <a:rPr sz="2000" b="0" spc="15" dirty="0">
                <a:solidFill>
                  <a:srgbClr val="FF0000"/>
                </a:solidFill>
                <a:latin typeface="Arial"/>
                <a:cs typeface="Arial"/>
              </a:rPr>
              <a:t>sehari-hari </a:t>
            </a:r>
            <a:r>
              <a:rPr sz="2000" b="0" spc="-20" dirty="0">
                <a:solidFill>
                  <a:srgbClr val="FF0000"/>
                </a:solidFill>
                <a:latin typeface="Arial"/>
                <a:cs typeface="Arial"/>
              </a:rPr>
              <a:t>adalah</a:t>
            </a:r>
            <a:r>
              <a:rPr sz="2000" b="0" spc="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0" spc="15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7679" y="2355850"/>
            <a:ext cx="8675370" cy="2715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39231" y="5272981"/>
            <a:ext cx="2812415" cy="669925"/>
            <a:chOff x="415230" y="5272980"/>
            <a:chExt cx="2812415" cy="669925"/>
          </a:xfrm>
        </p:grpSpPr>
        <p:sp>
          <p:nvSpPr>
            <p:cNvPr id="6" name="object 6"/>
            <p:cNvSpPr/>
            <p:nvPr/>
          </p:nvSpPr>
          <p:spPr>
            <a:xfrm>
              <a:off x="427990" y="5285739"/>
              <a:ext cx="2786380" cy="643890"/>
            </a:xfrm>
            <a:custGeom>
              <a:avLst/>
              <a:gdLst/>
              <a:ahLst/>
              <a:cxnLst/>
              <a:rect l="l" t="t" r="r" b="b"/>
              <a:pathLst>
                <a:path w="2786380" h="643889">
                  <a:moveTo>
                    <a:pt x="2679700" y="0"/>
                  </a:moveTo>
                  <a:lnTo>
                    <a:pt x="107950" y="0"/>
                  </a:lnTo>
                  <a:lnTo>
                    <a:pt x="68044" y="9187"/>
                  </a:lnTo>
                  <a:lnTo>
                    <a:pt x="33496" y="33496"/>
                  </a:lnTo>
                  <a:lnTo>
                    <a:pt x="9187" y="68044"/>
                  </a:lnTo>
                  <a:lnTo>
                    <a:pt x="0" y="107950"/>
                  </a:lnTo>
                  <a:lnTo>
                    <a:pt x="0" y="535940"/>
                  </a:lnTo>
                  <a:lnTo>
                    <a:pt x="9187" y="575310"/>
                  </a:lnTo>
                  <a:lnTo>
                    <a:pt x="33496" y="609917"/>
                  </a:lnTo>
                  <a:lnTo>
                    <a:pt x="68044" y="634523"/>
                  </a:lnTo>
                  <a:lnTo>
                    <a:pt x="107950" y="643890"/>
                  </a:lnTo>
                  <a:lnTo>
                    <a:pt x="2679700" y="643890"/>
                  </a:lnTo>
                  <a:lnTo>
                    <a:pt x="2718871" y="634523"/>
                  </a:lnTo>
                  <a:lnTo>
                    <a:pt x="2753042" y="609917"/>
                  </a:lnTo>
                  <a:lnTo>
                    <a:pt x="2777212" y="575310"/>
                  </a:lnTo>
                  <a:lnTo>
                    <a:pt x="2786379" y="535940"/>
                  </a:lnTo>
                  <a:lnTo>
                    <a:pt x="2786379" y="107950"/>
                  </a:lnTo>
                  <a:lnTo>
                    <a:pt x="2777212" y="68044"/>
                  </a:lnTo>
                  <a:lnTo>
                    <a:pt x="2753042" y="33496"/>
                  </a:lnTo>
                  <a:lnTo>
                    <a:pt x="2718871" y="9187"/>
                  </a:lnTo>
                  <a:lnTo>
                    <a:pt x="26797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27990" y="5285739"/>
              <a:ext cx="2786380" cy="643890"/>
            </a:xfrm>
            <a:custGeom>
              <a:avLst/>
              <a:gdLst/>
              <a:ahLst/>
              <a:cxnLst/>
              <a:rect l="l" t="t" r="r" b="b"/>
              <a:pathLst>
                <a:path w="2786380" h="643889">
                  <a:moveTo>
                    <a:pt x="107950" y="0"/>
                  </a:moveTo>
                  <a:lnTo>
                    <a:pt x="68044" y="9187"/>
                  </a:lnTo>
                  <a:lnTo>
                    <a:pt x="33496" y="33496"/>
                  </a:lnTo>
                  <a:lnTo>
                    <a:pt x="9187" y="68044"/>
                  </a:lnTo>
                  <a:lnTo>
                    <a:pt x="0" y="107950"/>
                  </a:lnTo>
                  <a:lnTo>
                    <a:pt x="0" y="535940"/>
                  </a:lnTo>
                  <a:lnTo>
                    <a:pt x="9187" y="575310"/>
                  </a:lnTo>
                  <a:lnTo>
                    <a:pt x="33496" y="609917"/>
                  </a:lnTo>
                  <a:lnTo>
                    <a:pt x="68044" y="634523"/>
                  </a:lnTo>
                  <a:lnTo>
                    <a:pt x="107950" y="643890"/>
                  </a:lnTo>
                  <a:lnTo>
                    <a:pt x="2679700" y="643890"/>
                  </a:lnTo>
                  <a:lnTo>
                    <a:pt x="2718871" y="634523"/>
                  </a:lnTo>
                  <a:lnTo>
                    <a:pt x="2753042" y="609917"/>
                  </a:lnTo>
                  <a:lnTo>
                    <a:pt x="2777212" y="575310"/>
                  </a:lnTo>
                  <a:lnTo>
                    <a:pt x="2786379" y="535940"/>
                  </a:lnTo>
                  <a:lnTo>
                    <a:pt x="2786379" y="107950"/>
                  </a:lnTo>
                  <a:lnTo>
                    <a:pt x="2777212" y="68044"/>
                  </a:lnTo>
                  <a:lnTo>
                    <a:pt x="2753042" y="33496"/>
                  </a:lnTo>
                  <a:lnTo>
                    <a:pt x="2718871" y="9187"/>
                  </a:lnTo>
                  <a:lnTo>
                    <a:pt x="2679700" y="0"/>
                  </a:lnTo>
                  <a:lnTo>
                    <a:pt x="107950" y="0"/>
                  </a:lnTo>
                  <a:close/>
                </a:path>
                <a:path w="2786380" h="643889">
                  <a:moveTo>
                    <a:pt x="0" y="0"/>
                  </a:moveTo>
                  <a:lnTo>
                    <a:pt x="0" y="0"/>
                  </a:lnTo>
                </a:path>
                <a:path w="2786380" h="643889">
                  <a:moveTo>
                    <a:pt x="2786379" y="643890"/>
                  </a:moveTo>
                  <a:lnTo>
                    <a:pt x="2786379" y="643890"/>
                  </a:lnTo>
                </a:path>
              </a:pathLst>
            </a:custGeom>
            <a:ln w="25518">
              <a:solidFill>
                <a:srgbClr val="88A3A6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86001" y="5458459"/>
            <a:ext cx="2116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Proses</a:t>
            </a:r>
            <a:r>
              <a:rPr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Pengelasan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011361" y="5272981"/>
            <a:ext cx="1884045" cy="669925"/>
            <a:chOff x="3487360" y="5272980"/>
            <a:chExt cx="1884045" cy="669925"/>
          </a:xfrm>
        </p:grpSpPr>
        <p:sp>
          <p:nvSpPr>
            <p:cNvPr id="10" name="object 10"/>
            <p:cNvSpPr/>
            <p:nvPr/>
          </p:nvSpPr>
          <p:spPr>
            <a:xfrm>
              <a:off x="3500119" y="5285739"/>
              <a:ext cx="1858010" cy="643890"/>
            </a:xfrm>
            <a:custGeom>
              <a:avLst/>
              <a:gdLst/>
              <a:ahLst/>
              <a:cxnLst/>
              <a:rect l="l" t="t" r="r" b="b"/>
              <a:pathLst>
                <a:path w="1858010" h="643889">
                  <a:moveTo>
                    <a:pt x="1751329" y="0"/>
                  </a:moveTo>
                  <a:lnTo>
                    <a:pt x="106679" y="0"/>
                  </a:lnTo>
                  <a:lnTo>
                    <a:pt x="67508" y="9187"/>
                  </a:lnTo>
                  <a:lnTo>
                    <a:pt x="33337" y="33496"/>
                  </a:lnTo>
                  <a:lnTo>
                    <a:pt x="9167" y="68044"/>
                  </a:lnTo>
                  <a:lnTo>
                    <a:pt x="0" y="107950"/>
                  </a:lnTo>
                  <a:lnTo>
                    <a:pt x="0" y="535940"/>
                  </a:lnTo>
                  <a:lnTo>
                    <a:pt x="9167" y="575310"/>
                  </a:lnTo>
                  <a:lnTo>
                    <a:pt x="33337" y="609917"/>
                  </a:lnTo>
                  <a:lnTo>
                    <a:pt x="67508" y="634523"/>
                  </a:lnTo>
                  <a:lnTo>
                    <a:pt x="106679" y="643890"/>
                  </a:lnTo>
                  <a:lnTo>
                    <a:pt x="1751329" y="643890"/>
                  </a:lnTo>
                  <a:lnTo>
                    <a:pt x="1790501" y="634523"/>
                  </a:lnTo>
                  <a:lnTo>
                    <a:pt x="1824672" y="609917"/>
                  </a:lnTo>
                  <a:lnTo>
                    <a:pt x="1848842" y="575310"/>
                  </a:lnTo>
                  <a:lnTo>
                    <a:pt x="1858009" y="535940"/>
                  </a:lnTo>
                  <a:lnTo>
                    <a:pt x="1858009" y="107950"/>
                  </a:lnTo>
                  <a:lnTo>
                    <a:pt x="1848842" y="68044"/>
                  </a:lnTo>
                  <a:lnTo>
                    <a:pt x="1824672" y="33496"/>
                  </a:lnTo>
                  <a:lnTo>
                    <a:pt x="1790501" y="9187"/>
                  </a:lnTo>
                  <a:lnTo>
                    <a:pt x="175132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500119" y="5285739"/>
              <a:ext cx="1858010" cy="643890"/>
            </a:xfrm>
            <a:custGeom>
              <a:avLst/>
              <a:gdLst/>
              <a:ahLst/>
              <a:cxnLst/>
              <a:rect l="l" t="t" r="r" b="b"/>
              <a:pathLst>
                <a:path w="1858010" h="643889">
                  <a:moveTo>
                    <a:pt x="106679" y="0"/>
                  </a:moveTo>
                  <a:lnTo>
                    <a:pt x="67508" y="9187"/>
                  </a:lnTo>
                  <a:lnTo>
                    <a:pt x="33337" y="33496"/>
                  </a:lnTo>
                  <a:lnTo>
                    <a:pt x="9167" y="68044"/>
                  </a:lnTo>
                  <a:lnTo>
                    <a:pt x="0" y="107950"/>
                  </a:lnTo>
                  <a:lnTo>
                    <a:pt x="0" y="535940"/>
                  </a:lnTo>
                  <a:lnTo>
                    <a:pt x="9167" y="575310"/>
                  </a:lnTo>
                  <a:lnTo>
                    <a:pt x="33337" y="609917"/>
                  </a:lnTo>
                  <a:lnTo>
                    <a:pt x="67508" y="634523"/>
                  </a:lnTo>
                  <a:lnTo>
                    <a:pt x="106679" y="643890"/>
                  </a:lnTo>
                  <a:lnTo>
                    <a:pt x="1751329" y="643890"/>
                  </a:lnTo>
                  <a:lnTo>
                    <a:pt x="1790501" y="634523"/>
                  </a:lnTo>
                  <a:lnTo>
                    <a:pt x="1824672" y="609917"/>
                  </a:lnTo>
                  <a:lnTo>
                    <a:pt x="1848842" y="575310"/>
                  </a:lnTo>
                  <a:lnTo>
                    <a:pt x="1858009" y="535940"/>
                  </a:lnTo>
                  <a:lnTo>
                    <a:pt x="1858009" y="107950"/>
                  </a:lnTo>
                  <a:lnTo>
                    <a:pt x="1848842" y="68044"/>
                  </a:lnTo>
                  <a:lnTo>
                    <a:pt x="1824672" y="33496"/>
                  </a:lnTo>
                  <a:lnTo>
                    <a:pt x="1790501" y="9187"/>
                  </a:lnTo>
                  <a:lnTo>
                    <a:pt x="1751329" y="0"/>
                  </a:lnTo>
                  <a:lnTo>
                    <a:pt x="106679" y="0"/>
                  </a:lnTo>
                  <a:close/>
                </a:path>
                <a:path w="1858010" h="643889">
                  <a:moveTo>
                    <a:pt x="0" y="0"/>
                  </a:moveTo>
                  <a:lnTo>
                    <a:pt x="0" y="0"/>
                  </a:lnTo>
                </a:path>
                <a:path w="1858010" h="643889">
                  <a:moveTo>
                    <a:pt x="1858009" y="643890"/>
                  </a:moveTo>
                  <a:lnTo>
                    <a:pt x="1858009" y="643890"/>
                  </a:lnTo>
                </a:path>
              </a:pathLst>
            </a:custGeom>
            <a:ln w="25518">
              <a:solidFill>
                <a:srgbClr val="88A3A6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229860" y="5321300"/>
            <a:ext cx="1381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5145" marR="5080" indent="-513080">
              <a:spcBef>
                <a:spcPts val="100"/>
              </a:spcBef>
            </a:pP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Pemba</a:t>
            </a:r>
            <a:r>
              <a:rPr b="1" spc="-1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n  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lilin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226242" y="5272981"/>
            <a:ext cx="2812415" cy="669925"/>
            <a:chOff x="5702241" y="5272980"/>
            <a:chExt cx="2812415" cy="669925"/>
          </a:xfrm>
        </p:grpSpPr>
        <p:sp>
          <p:nvSpPr>
            <p:cNvPr id="14" name="object 14"/>
            <p:cNvSpPr/>
            <p:nvPr/>
          </p:nvSpPr>
          <p:spPr>
            <a:xfrm>
              <a:off x="5715000" y="5285739"/>
              <a:ext cx="2786380" cy="643890"/>
            </a:xfrm>
            <a:custGeom>
              <a:avLst/>
              <a:gdLst/>
              <a:ahLst/>
              <a:cxnLst/>
              <a:rect l="l" t="t" r="r" b="b"/>
              <a:pathLst>
                <a:path w="2786379" h="643889">
                  <a:moveTo>
                    <a:pt x="2678429" y="0"/>
                  </a:moveTo>
                  <a:lnTo>
                    <a:pt x="106679" y="0"/>
                  </a:lnTo>
                  <a:lnTo>
                    <a:pt x="67508" y="9187"/>
                  </a:lnTo>
                  <a:lnTo>
                    <a:pt x="33337" y="33496"/>
                  </a:lnTo>
                  <a:lnTo>
                    <a:pt x="9167" y="68044"/>
                  </a:lnTo>
                  <a:lnTo>
                    <a:pt x="0" y="107950"/>
                  </a:lnTo>
                  <a:lnTo>
                    <a:pt x="0" y="535940"/>
                  </a:lnTo>
                  <a:lnTo>
                    <a:pt x="9167" y="575310"/>
                  </a:lnTo>
                  <a:lnTo>
                    <a:pt x="33337" y="609917"/>
                  </a:lnTo>
                  <a:lnTo>
                    <a:pt x="67508" y="634523"/>
                  </a:lnTo>
                  <a:lnTo>
                    <a:pt x="106679" y="643890"/>
                  </a:lnTo>
                  <a:lnTo>
                    <a:pt x="2678429" y="643890"/>
                  </a:lnTo>
                  <a:lnTo>
                    <a:pt x="2717800" y="634523"/>
                  </a:lnTo>
                  <a:lnTo>
                    <a:pt x="2752407" y="609917"/>
                  </a:lnTo>
                  <a:lnTo>
                    <a:pt x="2777013" y="575310"/>
                  </a:lnTo>
                  <a:lnTo>
                    <a:pt x="2786379" y="535940"/>
                  </a:lnTo>
                  <a:lnTo>
                    <a:pt x="2786379" y="107950"/>
                  </a:lnTo>
                  <a:lnTo>
                    <a:pt x="2777013" y="68044"/>
                  </a:lnTo>
                  <a:lnTo>
                    <a:pt x="2752407" y="33496"/>
                  </a:lnTo>
                  <a:lnTo>
                    <a:pt x="2717800" y="9187"/>
                  </a:lnTo>
                  <a:lnTo>
                    <a:pt x="267842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5715000" y="5285739"/>
              <a:ext cx="2786380" cy="643890"/>
            </a:xfrm>
            <a:custGeom>
              <a:avLst/>
              <a:gdLst/>
              <a:ahLst/>
              <a:cxnLst/>
              <a:rect l="l" t="t" r="r" b="b"/>
              <a:pathLst>
                <a:path w="2786379" h="643889">
                  <a:moveTo>
                    <a:pt x="106679" y="0"/>
                  </a:moveTo>
                  <a:lnTo>
                    <a:pt x="67508" y="9187"/>
                  </a:lnTo>
                  <a:lnTo>
                    <a:pt x="33337" y="33496"/>
                  </a:lnTo>
                  <a:lnTo>
                    <a:pt x="9167" y="68044"/>
                  </a:lnTo>
                  <a:lnTo>
                    <a:pt x="0" y="107950"/>
                  </a:lnTo>
                  <a:lnTo>
                    <a:pt x="0" y="535940"/>
                  </a:lnTo>
                  <a:lnTo>
                    <a:pt x="9167" y="575310"/>
                  </a:lnTo>
                  <a:lnTo>
                    <a:pt x="33337" y="609917"/>
                  </a:lnTo>
                  <a:lnTo>
                    <a:pt x="67508" y="634523"/>
                  </a:lnTo>
                  <a:lnTo>
                    <a:pt x="106679" y="643890"/>
                  </a:lnTo>
                  <a:lnTo>
                    <a:pt x="2678429" y="643890"/>
                  </a:lnTo>
                  <a:lnTo>
                    <a:pt x="2717800" y="634523"/>
                  </a:lnTo>
                  <a:lnTo>
                    <a:pt x="2752407" y="609917"/>
                  </a:lnTo>
                  <a:lnTo>
                    <a:pt x="2777013" y="575310"/>
                  </a:lnTo>
                  <a:lnTo>
                    <a:pt x="2786379" y="535940"/>
                  </a:lnTo>
                  <a:lnTo>
                    <a:pt x="2786379" y="107950"/>
                  </a:lnTo>
                  <a:lnTo>
                    <a:pt x="2777013" y="68044"/>
                  </a:lnTo>
                  <a:lnTo>
                    <a:pt x="2752407" y="33496"/>
                  </a:lnTo>
                  <a:lnTo>
                    <a:pt x="2717800" y="9187"/>
                  </a:lnTo>
                  <a:lnTo>
                    <a:pt x="2678429" y="0"/>
                  </a:lnTo>
                  <a:lnTo>
                    <a:pt x="106679" y="0"/>
                  </a:lnTo>
                  <a:close/>
                </a:path>
                <a:path w="2786379" h="643889">
                  <a:moveTo>
                    <a:pt x="0" y="0"/>
                  </a:moveTo>
                  <a:lnTo>
                    <a:pt x="0" y="0"/>
                  </a:lnTo>
                </a:path>
                <a:path w="2786379" h="643889">
                  <a:moveTo>
                    <a:pt x="2786379" y="643890"/>
                  </a:moveTo>
                  <a:lnTo>
                    <a:pt x="2786379" y="643890"/>
                  </a:lnTo>
                </a:path>
              </a:pathLst>
            </a:custGeom>
            <a:ln w="25518">
              <a:solidFill>
                <a:srgbClr val="88A3A6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532371" y="5321300"/>
            <a:ext cx="2196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6990">
              <a:spcBef>
                <a:spcPts val="100"/>
              </a:spcBef>
            </a:pP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Memasak </a:t>
            </a: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makanan  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dengan kompor</a:t>
            </a:r>
            <a:r>
              <a:rPr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gas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45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136525">
                <a:lnSpc>
                  <a:spcPts val="1645"/>
                </a:lnSpc>
              </a:pPr>
              <a:t>3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215221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50CEB6-2060-45CC-A0A4-0E5807A35B1B}"/>
              </a:ext>
            </a:extLst>
          </p:cNvPr>
          <p:cNvSpPr/>
          <p:nvPr/>
        </p:nvSpPr>
        <p:spPr>
          <a:xfrm>
            <a:off x="3193773" y="819186"/>
            <a:ext cx="45985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400" b="1" i="0" dirty="0" err="1">
                <a:solidFill>
                  <a:srgbClr val="000000"/>
                </a:solidFill>
                <a:effectLst/>
                <a:latin typeface="+mj-lt"/>
              </a:rPr>
              <a:t>Teori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inherit"/>
              </a:rPr>
              <a:t>tentang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inherit"/>
              </a:rPr>
              <a:t>Hidrokarbon</a:t>
            </a:r>
            <a:endParaRPr lang="en-US" sz="2400" b="1" i="0" dirty="0">
              <a:solidFill>
                <a:srgbClr val="000000"/>
              </a:solidFill>
              <a:effectLst/>
              <a:latin typeface="Open San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79C72B-4A0C-4BEB-B91D-6054BB6AA4F1}"/>
              </a:ext>
            </a:extLst>
          </p:cNvPr>
          <p:cNvSpPr/>
          <p:nvPr/>
        </p:nvSpPr>
        <p:spPr>
          <a:xfrm>
            <a:off x="1086678" y="1443841"/>
            <a:ext cx="1001864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Teori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ini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lahir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dari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gagasan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Ilmuwan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Kimia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asal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Jerman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bernama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+mj-lt"/>
              </a:rPr>
              <a:t>Frederich</a:t>
            </a: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 Wohler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. Di mana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saat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itu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senyawa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mengandung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karbon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Hidrokarbon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)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dimasukkan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ke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dalam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senyawa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organik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. Hal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itu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disebabkan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sebagian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besar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senyawa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karbon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ada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ditemukan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pada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makhluk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hidup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Secara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definisi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,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+mj-lt"/>
              </a:rPr>
              <a:t>Senyawa</a:t>
            </a: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+mj-lt"/>
              </a:rPr>
              <a:t>organik</a:t>
            </a: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adalah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senyawa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berasal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dari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makhluk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hidup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sedangkan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+mj-lt"/>
              </a:rPr>
              <a:t>senyawa</a:t>
            </a: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+mj-lt"/>
              </a:rPr>
              <a:t>anorganik</a:t>
            </a: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adalah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senyawa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berasal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dari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benda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tak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hidup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Namun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penelitian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dari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Friedrich Wohler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dapat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mensintesis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senyawa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anorganik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yaitu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(NH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+mj-lt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CNO)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berubah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menjadi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senyawa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organik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yaitu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urea dan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mengubah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definisi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+mj-lt"/>
              </a:rPr>
              <a:t>Senyawa</a:t>
            </a: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+mj-lt"/>
              </a:rPr>
              <a:t>Hidrokarbon</a:t>
            </a: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menjadi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senyawa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mengandung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Hidrogen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dan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Karbon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saling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berpasangan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554874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274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inherit</vt:lpstr>
      <vt:lpstr>Open Sans</vt:lpstr>
      <vt:lpstr>Times New Roman</vt:lpstr>
      <vt:lpstr>1_Office Theme</vt:lpstr>
      <vt:lpstr>SENYAWA HIDROKARBON</vt:lpstr>
      <vt:lpstr>PowerPoint Presentation</vt:lpstr>
      <vt:lpstr>Reaksi kimia pada senyawa karbon yang sering kita jumpai dalam  kehidupan sehari-hari adalah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SENYAWA HIDROKARBON</dc:title>
  <dc:creator>Zenab Al Munziroh</dc:creator>
  <cp:lastModifiedBy>Zenab Al Munziroh</cp:lastModifiedBy>
  <cp:revision>3</cp:revision>
  <dcterms:created xsi:type="dcterms:W3CDTF">2020-07-27T22:27:59Z</dcterms:created>
  <dcterms:modified xsi:type="dcterms:W3CDTF">2020-07-27T22:40:18Z</dcterms:modified>
</cp:coreProperties>
</file>