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5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93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9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68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01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3CC901-1E47-44B8-9E58-204EAC8579C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79D85E-8F28-40A6-8196-D4E613863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8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Sifat Koligatif Larutan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313" y="5759612"/>
            <a:ext cx="5357114" cy="74227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Kelas XII Kimia</a:t>
            </a:r>
          </a:p>
          <a:p>
            <a:pPr algn="r"/>
            <a:r>
              <a:rPr lang="en-US" dirty="0"/>
              <a:t>Nadia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robiah</a:t>
            </a:r>
            <a:r>
              <a:rPr lang="en-US" dirty="0"/>
              <a:t>, </a:t>
            </a:r>
            <a:r>
              <a:rPr lang="en-US" dirty="0" err="1"/>
              <a:t>s.pd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Masih ingatkah anda apa itu larutan 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Lalu bagaimana larutan yang bersifat asam dan basa, larutan penyangga dan hidrolisis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Nah, pada bab ini kalian akan belajar mengenai sifat larutan yang berkaitan dengan perubahan fisika.</a:t>
            </a:r>
          </a:p>
        </p:txBody>
      </p:sp>
    </p:spTree>
    <p:extLst>
      <p:ext uri="{BB962C8B-B14F-4D97-AF65-F5344CB8AC3E}">
        <p14:creationId xmlns:p14="http://schemas.microsoft.com/office/powerpoint/2010/main" val="27276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152" y="1139686"/>
            <a:ext cx="8153400" cy="4359965"/>
          </a:xfrm>
        </p:spPr>
        <p:txBody>
          <a:bodyPr>
            <a:normAutofit/>
          </a:bodyPr>
          <a:lstStyle/>
          <a:p>
            <a:r>
              <a:rPr lang="en-US" dirty="0"/>
              <a:t>Apakah Anda mempunyai teman atau kerabat yang memiliki penyakit tekanan darah tinggi? Jika ya, tentu dokter akan menyarankan teman atau kerabat Anda itu untuk mengurangi konsumsi garam-garaman.</a:t>
            </a:r>
          </a:p>
          <a:p>
            <a:r>
              <a:rPr lang="en-US" dirty="0"/>
              <a:t>Mengapa pula pedagang es menaburkan garam dapur (NaCl) di dalam tempat penyimpanan es? Kemudian, mengapa di wilayah yang memiliki musim dingin, garam-garam, seperti CaCl2 dan NaCl ditaburkan ke jalanjalan atau trotoar yang bersalju? </a:t>
            </a:r>
          </a:p>
          <a:p>
            <a:r>
              <a:rPr lang="en-US" dirty="0"/>
              <a:t>Tentunya semua peristiwa itu berkaitan dengan bab yang akan kita pelajari sekarang, yaitu sifat-sifat koligatif larutan. Apakah sifat koligatif larutan itu?</a:t>
            </a:r>
          </a:p>
        </p:txBody>
      </p:sp>
    </p:spTree>
    <p:extLst>
      <p:ext uri="{BB962C8B-B14F-4D97-AF65-F5344CB8AC3E}">
        <p14:creationId xmlns:p14="http://schemas.microsoft.com/office/powerpoint/2010/main" val="3963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 koligatif larutan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Sifat koligatif didefinisikan sebagai sifat fisik larutan yang hanya ditentukan oleh jumlah partikel dalam larutan dan tidak tergantung jenis partikelnya. Meliputi: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Penurunan tekanan uap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Kenaikan titik didih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Penurunan titik beku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Tekanan osmosis (Crys Fajar, 2009)</a:t>
            </a:r>
          </a:p>
        </p:txBody>
      </p:sp>
    </p:spTree>
    <p:extLst>
      <p:ext uri="{BB962C8B-B14F-4D97-AF65-F5344CB8AC3E}">
        <p14:creationId xmlns:p14="http://schemas.microsoft.com/office/powerpoint/2010/main" val="20086902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189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Sifat Koligatif Larutan</vt:lpstr>
      <vt:lpstr>pendahuluan</vt:lpstr>
      <vt:lpstr>PowerPoint Presentation</vt:lpstr>
      <vt:lpstr>Sifat koligatif larutan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Sifat Koligatif Larutan</dc:title>
  <dc:creator>Zenab Al Munziroh</dc:creator>
  <cp:lastModifiedBy>Zenab Al Munziroh</cp:lastModifiedBy>
  <cp:revision>2</cp:revision>
  <dcterms:created xsi:type="dcterms:W3CDTF">2020-07-28T02:20:21Z</dcterms:created>
  <dcterms:modified xsi:type="dcterms:W3CDTF">2020-07-28T02:31:43Z</dcterms:modified>
</cp:coreProperties>
</file>