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9" r:id="rId3"/>
    <p:sldId id="267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5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7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25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48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12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00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36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83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971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45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2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23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87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456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2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26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7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4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47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1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1C0E9-6A6B-49C7-BA22-73BCF30788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07E29-551B-4D6C-A2E6-5C16CFAFBF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1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95401"/>
            <a:ext cx="7772400" cy="2305050"/>
          </a:xfrm>
        </p:spPr>
        <p:txBody>
          <a:bodyPr>
            <a:normAutofit/>
          </a:bodyPr>
          <a:lstStyle/>
          <a:p>
            <a:r>
              <a:rPr lang="en-US" b="1" dirty="0" err="1"/>
              <a:t>Kekhasan</a:t>
            </a:r>
            <a:r>
              <a:rPr lang="en-US" b="1" dirty="0"/>
              <a:t> Atom </a:t>
            </a:r>
            <a:r>
              <a:rPr lang="en-US" b="1" dirty="0" err="1" smtClean="0"/>
              <a:t>Karbon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(Atom </a:t>
            </a:r>
            <a:r>
              <a:rPr lang="en-US" b="1" dirty="0"/>
              <a:t>C Primer, </a:t>
            </a:r>
            <a:r>
              <a:rPr lang="en-US" b="1" dirty="0" err="1"/>
              <a:t>Sekunder</a:t>
            </a:r>
            <a:r>
              <a:rPr lang="en-US" b="1" dirty="0"/>
              <a:t>, </a:t>
            </a:r>
            <a:r>
              <a:rPr lang="en-US" b="1" dirty="0" err="1" smtClean="0"/>
              <a:t>Tertier,Kuartener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Oleh</a:t>
            </a:r>
            <a:r>
              <a:rPr lang="en-US" b="1" dirty="0" smtClean="0">
                <a:solidFill>
                  <a:schemeClr val="tx1"/>
                </a:solidFill>
              </a:rPr>
              <a:t> :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Nadia </a:t>
            </a:r>
            <a:r>
              <a:rPr lang="en-US" b="1" dirty="0" err="1" smtClean="0">
                <a:solidFill>
                  <a:schemeClr val="tx1"/>
                </a:solidFill>
              </a:rPr>
              <a:t>Nur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Robiah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S.Pd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88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kemarin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b="1" dirty="0" err="1"/>
              <a:t>Senyawa</a:t>
            </a:r>
            <a:r>
              <a:rPr lang="en-US" b="1" dirty="0"/>
              <a:t> </a:t>
            </a:r>
            <a:r>
              <a:rPr lang="en-US" b="1" dirty="0" err="1"/>
              <a:t>hidrokarbon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senyawa</a:t>
            </a:r>
            <a:r>
              <a:rPr lang="en-US" dirty="0"/>
              <a:t> yang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atom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karbon</a:t>
            </a:r>
            <a:r>
              <a:rPr lang="en-US" dirty="0"/>
              <a:t> (C) 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dirty="0" err="1" smtClean="0"/>
              <a:t>hidrogen</a:t>
            </a:r>
            <a:r>
              <a:rPr lang="en-US" dirty="0" smtClean="0"/>
              <a:t> </a:t>
            </a:r>
            <a:r>
              <a:rPr lang="en-US" dirty="0"/>
              <a:t> (H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/>
              <a:t>Plastik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LDPE </a:t>
            </a:r>
            <a:r>
              <a:rPr lang="en-US" dirty="0" err="1"/>
              <a:t>dan</a:t>
            </a:r>
            <a:r>
              <a:rPr lang="en-US" dirty="0"/>
              <a:t> HDPE (</a:t>
            </a:r>
            <a:r>
              <a:rPr lang="en-US" dirty="0" err="1"/>
              <a:t>polietilena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PP (</a:t>
            </a:r>
            <a:r>
              <a:rPr lang="en-US" dirty="0" err="1"/>
              <a:t>polipropilena</a:t>
            </a:r>
            <a:r>
              <a:rPr lang="en-US" dirty="0"/>
              <a:t>) </a:t>
            </a:r>
            <a:r>
              <a:rPr lang="en-US" dirty="0" err="1"/>
              <a:t>terbuat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etena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propena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olahan</a:t>
            </a:r>
            <a:r>
              <a:rPr lang="en-US" dirty="0"/>
              <a:t> gas </a:t>
            </a:r>
            <a:r>
              <a:rPr lang="en-US" dirty="0" err="1"/>
              <a:t>alam</a:t>
            </a:r>
            <a:r>
              <a:rPr lang="en-US" dirty="0"/>
              <a:t>. </a:t>
            </a:r>
            <a:r>
              <a:rPr lang="en-US" dirty="0" err="1"/>
              <a:t>Senyawa</a:t>
            </a:r>
            <a:r>
              <a:rPr lang="en-US" dirty="0"/>
              <a:t> </a:t>
            </a:r>
            <a:r>
              <a:rPr lang="en-US" dirty="0" err="1"/>
              <a:t>etena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propena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senyawa</a:t>
            </a:r>
            <a:r>
              <a:rPr lang="en-US" dirty="0"/>
              <a:t> </a:t>
            </a:r>
            <a:r>
              <a:rPr lang="en-US" dirty="0" err="1"/>
              <a:t>hidrokarbon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1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900" y="685800"/>
            <a:ext cx="8940800" cy="3581399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err="1"/>
              <a:t>Kekhasan</a:t>
            </a:r>
            <a:r>
              <a:rPr lang="en-US" b="1" dirty="0"/>
              <a:t> Atom </a:t>
            </a:r>
            <a:r>
              <a:rPr lang="en-US" b="1" dirty="0" err="1"/>
              <a:t>Karbon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golongannya</a:t>
            </a:r>
            <a:r>
              <a:rPr lang="en-US" dirty="0"/>
              <a:t>, </a:t>
            </a:r>
            <a:r>
              <a:rPr lang="en-US" dirty="0" err="1"/>
              <a:t>karbon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4 </a:t>
            </a:r>
            <a:r>
              <a:rPr lang="en-US" dirty="0" err="1"/>
              <a:t>elektron</a:t>
            </a:r>
            <a:r>
              <a:rPr lang="en-US" dirty="0"/>
              <a:t> </a:t>
            </a:r>
            <a:r>
              <a:rPr lang="en-US" dirty="0" err="1" smtClean="0"/>
              <a:t>valensi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Hal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 smtClean="0"/>
              <a:t>menguntungkan</a:t>
            </a:r>
            <a:r>
              <a:rPr lang="en-US" dirty="0" smtClean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kestabilan</a:t>
            </a:r>
            <a:r>
              <a:rPr lang="en-US" dirty="0"/>
              <a:t>, </a:t>
            </a:r>
            <a:r>
              <a:rPr lang="en-US" dirty="0" err="1"/>
              <a:t>karbon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4 </a:t>
            </a:r>
            <a:r>
              <a:rPr lang="en-US" dirty="0" err="1"/>
              <a:t>ikatan</a:t>
            </a:r>
            <a:r>
              <a:rPr lang="en-US" dirty="0"/>
              <a:t> </a:t>
            </a:r>
            <a:r>
              <a:rPr lang="en-US" dirty="0" err="1"/>
              <a:t>kovalen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7640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33400"/>
            <a:ext cx="8229600" cy="1143000"/>
          </a:xfrm>
        </p:spPr>
        <p:txBody>
          <a:bodyPr/>
          <a:lstStyle/>
          <a:p>
            <a:r>
              <a:rPr lang="en-US" dirty="0" err="1" smtClean="0"/>
              <a:t>Kekhasan</a:t>
            </a:r>
            <a:r>
              <a:rPr lang="en-US" dirty="0" smtClean="0"/>
              <a:t> Atom </a:t>
            </a:r>
            <a:r>
              <a:rPr lang="en-US" dirty="0" err="1" smtClean="0"/>
              <a:t>Karbon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Karbon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4 </a:t>
            </a:r>
            <a:r>
              <a:rPr lang="en-US" dirty="0" err="1" smtClean="0"/>
              <a:t>ikatan</a:t>
            </a:r>
            <a:r>
              <a:rPr lang="en-US" dirty="0" smtClean="0"/>
              <a:t> </a:t>
            </a:r>
            <a:r>
              <a:rPr lang="en-US" dirty="0" err="1" smtClean="0"/>
              <a:t>kovalen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H</a:t>
            </a:r>
          </a:p>
          <a:p>
            <a:pPr marL="0" indent="0">
              <a:buNone/>
            </a:pPr>
            <a:r>
              <a:rPr lang="en-US" sz="4800" dirty="0"/>
              <a:t>      C                     </a:t>
            </a:r>
            <a:r>
              <a:rPr lang="en-US" dirty="0" smtClean="0"/>
              <a:t>H       C     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H       CH</a:t>
            </a:r>
            <a:r>
              <a:rPr lang="en-US" baseline="-25000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Cl</a:t>
            </a:r>
            <a:r>
              <a:rPr lang="en-US" dirty="0" smtClean="0"/>
              <a:t>                              H   </a:t>
            </a:r>
            <a:r>
              <a:rPr lang="en-US" dirty="0" err="1" smtClean="0"/>
              <a:t>H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H    C    </a:t>
            </a:r>
            <a:r>
              <a:rPr lang="en-US" dirty="0" err="1" smtClean="0"/>
              <a:t>Cl</a:t>
            </a:r>
            <a:r>
              <a:rPr lang="en-US" dirty="0" smtClean="0"/>
              <a:t>                  H   C    N    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Cl</a:t>
            </a:r>
            <a:r>
              <a:rPr lang="en-US" dirty="0" smtClean="0"/>
              <a:t>      CHCl</a:t>
            </a:r>
            <a:r>
              <a:rPr lang="en-US" baseline="-25000" dirty="0" smtClean="0"/>
              <a:t>3</a:t>
            </a:r>
            <a:r>
              <a:rPr lang="en-US" dirty="0" smtClean="0"/>
              <a:t>                 </a:t>
            </a:r>
            <a:r>
              <a:rPr lang="en-US" smtClean="0"/>
              <a:t>H            CH</a:t>
            </a:r>
            <a:r>
              <a:rPr lang="en-US" baseline="-25000" smtClean="0"/>
              <a:t>3</a:t>
            </a:r>
            <a:r>
              <a:rPr lang="en-US" smtClean="0"/>
              <a:t>NH</a:t>
            </a:r>
            <a:r>
              <a:rPr lang="en-US" baseline="-25000" smtClean="0"/>
              <a:t>2</a:t>
            </a:r>
            <a:endParaRPr lang="en-US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2286000" y="2550886"/>
            <a:ext cx="1524000" cy="1335314"/>
            <a:chOff x="762000" y="2550886"/>
            <a:chExt cx="1524000" cy="133531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553029" y="2550886"/>
              <a:ext cx="0" cy="4572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53029" y="3429000"/>
              <a:ext cx="0" cy="4572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781629" y="3200400"/>
              <a:ext cx="5043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62000" y="3214914"/>
              <a:ext cx="5043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518972" y="2695250"/>
            <a:ext cx="1144633" cy="1106714"/>
            <a:chOff x="762000" y="2550886"/>
            <a:chExt cx="1524000" cy="1335314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553029" y="2550886"/>
              <a:ext cx="0" cy="4572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53029" y="3429000"/>
              <a:ext cx="0" cy="4572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781629" y="3200400"/>
              <a:ext cx="5043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762000" y="3214914"/>
              <a:ext cx="5043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538186" y="4645350"/>
            <a:ext cx="955223" cy="917250"/>
            <a:chOff x="762000" y="2550886"/>
            <a:chExt cx="1524000" cy="1335314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553029" y="2550886"/>
              <a:ext cx="0" cy="4572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53029" y="3429000"/>
              <a:ext cx="0" cy="4572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1781629" y="3200400"/>
              <a:ext cx="5043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762000" y="3214914"/>
              <a:ext cx="5043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739709" y="4645350"/>
            <a:ext cx="745107" cy="900220"/>
            <a:chOff x="762000" y="2550886"/>
            <a:chExt cx="1524000" cy="1335314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553029" y="2550886"/>
              <a:ext cx="0" cy="4572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553029" y="3429000"/>
              <a:ext cx="0" cy="4572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1781629" y="3200400"/>
              <a:ext cx="5043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62000" y="3214914"/>
              <a:ext cx="5043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>
            <a:off x="6858001" y="5101482"/>
            <a:ext cx="2710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629400" y="4645350"/>
            <a:ext cx="0" cy="308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05000" y="968829"/>
            <a:ext cx="8382000" cy="51271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3200" dirty="0">
              <a:solidFill>
                <a:prstClr val="black"/>
              </a:solidFill>
            </a:endParaRPr>
          </a:p>
          <a:p>
            <a:pPr algn="just"/>
            <a:endParaRPr lang="en-US" sz="3200" dirty="0">
              <a:solidFill>
                <a:prstClr val="black"/>
              </a:solidFill>
            </a:endParaRPr>
          </a:p>
          <a:p>
            <a:pPr algn="just"/>
            <a:r>
              <a:rPr lang="en-US" sz="3200" dirty="0">
                <a:solidFill>
                  <a:prstClr val="black"/>
                </a:solidFill>
              </a:rPr>
              <a:t>2.Karbon </a:t>
            </a:r>
            <a:r>
              <a:rPr lang="en-US" sz="3200" dirty="0" err="1">
                <a:solidFill>
                  <a:prstClr val="black"/>
                </a:solidFill>
              </a:rPr>
              <a:t>dapat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berikatan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dengan</a:t>
            </a:r>
            <a:r>
              <a:rPr lang="en-US" sz="3200" dirty="0">
                <a:solidFill>
                  <a:prstClr val="black"/>
                </a:solidFill>
              </a:rPr>
              <a:t> atom </a:t>
            </a:r>
            <a:r>
              <a:rPr lang="en-US" sz="3200" dirty="0" err="1">
                <a:solidFill>
                  <a:prstClr val="black"/>
                </a:solidFill>
              </a:rPr>
              <a:t>karbon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membentuk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kovalen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tunggal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maupun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rangkap</a:t>
            </a:r>
            <a:endParaRPr lang="en-US" sz="3200" dirty="0">
              <a:solidFill>
                <a:prstClr val="black"/>
              </a:solidFill>
            </a:endParaRPr>
          </a:p>
          <a:p>
            <a:pPr algn="just"/>
            <a:endParaRPr lang="en-US" dirty="0">
              <a:solidFill>
                <a:prstClr val="black"/>
              </a:solidFill>
            </a:endParaRPr>
          </a:p>
          <a:p>
            <a:pPr algn="just"/>
            <a:endParaRPr lang="en-US" dirty="0">
              <a:solidFill>
                <a:prstClr val="black"/>
              </a:solidFill>
            </a:endParaRPr>
          </a:p>
          <a:p>
            <a:pPr algn="just"/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    C</a:t>
            </a:r>
          </a:p>
          <a:p>
            <a:pPr algn="just"/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</a:p>
          <a:p>
            <a:pPr algn="just"/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C      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    C</a:t>
            </a:r>
            <a:endParaRPr lang="en-US" dirty="0">
              <a:solidFill>
                <a:prstClr val="black"/>
              </a:solidFill>
            </a:endParaRPr>
          </a:p>
          <a:p>
            <a:pPr algn="just"/>
            <a:endParaRPr lang="en-US" dirty="0">
              <a:solidFill>
                <a:prstClr val="black"/>
              </a:solidFill>
            </a:endParaRPr>
          </a:p>
          <a:p>
            <a:pPr algn="just"/>
            <a:r>
              <a:rPr lang="en-US" dirty="0">
                <a:solidFill>
                  <a:prstClr val="black"/>
                </a:solidFill>
              </a:rPr>
              <a:t>                                                                      </a:t>
            </a:r>
            <a:endParaRPr lang="en-US" dirty="0">
              <a:solidFill>
                <a:prstClr val="black"/>
              </a:solidFill>
            </a:endParaRPr>
          </a:p>
          <a:p>
            <a:pPr algn="just"/>
            <a:r>
              <a:rPr lang="en-US" dirty="0" smtClean="0">
                <a:solidFill>
                  <a:prstClr val="black"/>
                </a:solidFill>
              </a:rPr>
              <a:t>          </a:t>
            </a:r>
            <a:r>
              <a:rPr lang="en-US" sz="2000" b="1" dirty="0" smtClean="0">
                <a:solidFill>
                  <a:prstClr val="black"/>
                </a:solidFill>
              </a:rPr>
              <a:t>Tunggal (</a:t>
            </a:r>
            <a:r>
              <a:rPr lang="en-US" sz="2000" b="1" dirty="0" err="1" smtClean="0">
                <a:solidFill>
                  <a:prstClr val="black"/>
                </a:solidFill>
              </a:rPr>
              <a:t>Alkana</a:t>
            </a:r>
            <a:r>
              <a:rPr lang="en-US" sz="2000" b="1" dirty="0" smtClean="0">
                <a:solidFill>
                  <a:prstClr val="black"/>
                </a:solidFill>
              </a:rPr>
              <a:t>)                </a:t>
            </a:r>
            <a:r>
              <a:rPr lang="en-US" sz="2000" b="1" dirty="0" err="1" smtClean="0">
                <a:solidFill>
                  <a:prstClr val="black"/>
                </a:solidFill>
              </a:rPr>
              <a:t>Rangkap</a:t>
            </a:r>
            <a:r>
              <a:rPr lang="en-US" sz="2000" b="1" dirty="0" smtClean="0">
                <a:solidFill>
                  <a:prstClr val="black"/>
                </a:solidFill>
              </a:rPr>
              <a:t> 2 (</a:t>
            </a:r>
            <a:r>
              <a:rPr lang="en-US" sz="2000" b="1" dirty="0" err="1" smtClean="0">
                <a:solidFill>
                  <a:prstClr val="black"/>
                </a:solidFill>
              </a:rPr>
              <a:t>Alkena</a:t>
            </a:r>
            <a:r>
              <a:rPr lang="en-US" sz="2000" b="1" dirty="0" smtClean="0">
                <a:solidFill>
                  <a:prstClr val="black"/>
                </a:solidFill>
              </a:rPr>
              <a:t>)       </a:t>
            </a:r>
            <a:r>
              <a:rPr lang="en-US" sz="2000" b="1" dirty="0" err="1" smtClean="0">
                <a:solidFill>
                  <a:prstClr val="black"/>
                </a:solidFill>
              </a:rPr>
              <a:t>Rangkap</a:t>
            </a:r>
            <a:r>
              <a:rPr lang="en-US" sz="2000" b="1" dirty="0" smtClean="0">
                <a:solidFill>
                  <a:prstClr val="black"/>
                </a:solidFill>
              </a:rPr>
              <a:t> 3 (</a:t>
            </a:r>
            <a:r>
              <a:rPr lang="en-US" sz="2000" b="1" dirty="0" err="1" smtClean="0">
                <a:solidFill>
                  <a:prstClr val="black"/>
                </a:solidFill>
              </a:rPr>
              <a:t>Alkuna</a:t>
            </a:r>
            <a:r>
              <a:rPr lang="en-US" sz="2000" b="1" dirty="0" smtClean="0">
                <a:solidFill>
                  <a:prstClr val="black"/>
                </a:solidFill>
              </a:rPr>
              <a:t>)</a:t>
            </a:r>
            <a:endParaRPr lang="en-US" sz="2000" b="1" dirty="0">
              <a:solidFill>
                <a:prstClr val="black"/>
              </a:solidFill>
            </a:endParaRPr>
          </a:p>
          <a:p>
            <a:pPr algn="just"/>
            <a:endParaRPr lang="en-US" dirty="0">
              <a:solidFill>
                <a:prstClr val="black"/>
              </a:solidFill>
            </a:endParaRPr>
          </a:p>
          <a:p>
            <a:pPr algn="just"/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362200" y="3216730"/>
            <a:ext cx="2376714" cy="2193471"/>
            <a:chOff x="838200" y="3216729"/>
            <a:chExt cx="2376714" cy="219347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81200" y="38862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992086" y="44958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133600" y="4343400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494971" y="4343400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133600" y="3733800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895600" y="4343400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469571" y="3733800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838200" y="4343400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133600" y="4953000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556657" y="4953000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002972" y="3216729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046515" y="51054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371600" y="4463143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667000" y="44958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371600" y="38862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677886" y="38862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5548086" y="3886200"/>
            <a:ext cx="3991428" cy="529772"/>
            <a:chOff x="4024086" y="3886200"/>
            <a:chExt cx="3991428" cy="529772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4709885" y="4343400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709886" y="4415972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341257" y="4343400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4024086" y="4354286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181600" y="38862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572000" y="3889827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7086600" y="4310743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7086600" y="4361543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7086600" y="4412343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6477000" y="4361543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696200" y="4343400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32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senyawa</a:t>
            </a:r>
            <a:r>
              <a:rPr lang="en-US" dirty="0" smtClean="0"/>
              <a:t> </a:t>
            </a:r>
            <a:r>
              <a:rPr lang="en-US" dirty="0" err="1" smtClean="0"/>
              <a:t>karbon</a:t>
            </a:r>
            <a:r>
              <a:rPr lang="en-US" dirty="0" smtClean="0"/>
              <a:t> </a:t>
            </a:r>
            <a:r>
              <a:rPr lang="en-US" dirty="0" err="1" smtClean="0"/>
              <a:t>rantai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C    </a:t>
            </a:r>
            <a:r>
              <a:rPr lang="en-US" dirty="0" err="1" smtClean="0"/>
              <a:t>C</a:t>
            </a:r>
            <a:r>
              <a:rPr lang="en-US" dirty="0" smtClean="0"/>
              <a:t>     </a:t>
            </a:r>
            <a:r>
              <a:rPr lang="en-US" dirty="0" err="1" smtClean="0"/>
              <a:t>C</a:t>
            </a:r>
            <a:r>
              <a:rPr lang="en-US" dirty="0" smtClean="0"/>
              <a:t>     </a:t>
            </a:r>
            <a:r>
              <a:rPr lang="en-US" dirty="0" err="1" smtClean="0"/>
              <a:t>C</a:t>
            </a:r>
            <a:r>
              <a:rPr lang="en-US" dirty="0" smtClean="0"/>
              <a:t>    </a:t>
            </a:r>
            <a:r>
              <a:rPr lang="en-US" dirty="0" err="1" smtClean="0"/>
              <a:t>C</a:t>
            </a:r>
            <a:r>
              <a:rPr lang="en-US" dirty="0" smtClean="0"/>
              <a:t>    </a:t>
            </a:r>
            <a:r>
              <a:rPr lang="en-US" dirty="0" err="1" smtClean="0"/>
              <a:t>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    </a:t>
            </a:r>
            <a:r>
              <a:rPr lang="en-US" dirty="0" err="1"/>
              <a:t>C</a:t>
            </a:r>
            <a:r>
              <a:rPr lang="en-US" dirty="0"/>
              <a:t>     </a:t>
            </a:r>
            <a:r>
              <a:rPr lang="en-US" dirty="0" err="1"/>
              <a:t>C</a:t>
            </a:r>
            <a:r>
              <a:rPr lang="en-US" dirty="0"/>
              <a:t>     </a:t>
            </a:r>
            <a:r>
              <a:rPr lang="en-US" dirty="0" err="1"/>
              <a:t>C</a:t>
            </a:r>
            <a:r>
              <a:rPr lang="en-US" dirty="0"/>
              <a:t>    </a:t>
            </a:r>
            <a:r>
              <a:rPr lang="en-US" dirty="0" err="1"/>
              <a:t>C</a:t>
            </a:r>
            <a:r>
              <a:rPr lang="en-US" dirty="0"/>
              <a:t>    </a:t>
            </a:r>
            <a:r>
              <a:rPr lang="en-US" dirty="0" err="1" smtClean="0"/>
              <a:t>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US" dirty="0"/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3156" y="4513803"/>
            <a:ext cx="0" cy="2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77756" y="4443465"/>
            <a:ext cx="0" cy="2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820556" y="4302788"/>
            <a:ext cx="3193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951841" y="4302788"/>
            <a:ext cx="3193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210956" y="4302788"/>
            <a:ext cx="3193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615870" y="4302788"/>
            <a:ext cx="3193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430156" y="4319535"/>
            <a:ext cx="3193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77671" y="3924299"/>
            <a:ext cx="0" cy="2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44356" y="4513803"/>
            <a:ext cx="0" cy="2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34756" y="4513803"/>
            <a:ext cx="0" cy="2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681842" y="3880757"/>
            <a:ext cx="957942" cy="914400"/>
            <a:chOff x="518886" y="2438400"/>
            <a:chExt cx="957942" cy="990600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1157514" y="2895600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18886" y="2957286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026886" y="24384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48657" y="31242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456213" y="4513803"/>
            <a:ext cx="0" cy="2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100" y="3880757"/>
            <a:ext cx="0" cy="2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44356" y="3880757"/>
            <a:ext cx="0" cy="2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77756" y="3880757"/>
            <a:ext cx="0" cy="2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56214" y="3880757"/>
            <a:ext cx="0" cy="2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001156" y="2331357"/>
            <a:ext cx="4067628" cy="990600"/>
            <a:chOff x="518886" y="2438400"/>
            <a:chExt cx="4067628" cy="9906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600200" y="31242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14800" y="30480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657600" y="2895600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1788885" y="2895600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048000" y="2895600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452914" y="2895600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267200" y="2913743"/>
              <a:ext cx="3193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614715" y="2485571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581400" y="31242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971800" y="31242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518886" y="2438400"/>
              <a:ext cx="957942" cy="990600"/>
              <a:chOff x="518886" y="2438400"/>
              <a:chExt cx="957942" cy="9906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H="1">
                <a:off x="1157514" y="2895600"/>
                <a:ext cx="31931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518886" y="2957286"/>
                <a:ext cx="31931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6886" y="2438400"/>
                <a:ext cx="0" cy="3048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48657" y="3124200"/>
                <a:ext cx="0" cy="3048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2293257" y="31242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939144" y="24384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581400" y="24384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114800" y="24384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293258" y="24384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/>
          <p:cNvCxnSpPr/>
          <p:nvPr/>
        </p:nvCxnSpPr>
        <p:spPr>
          <a:xfrm flipH="1">
            <a:off x="3590469" y="4876800"/>
            <a:ext cx="3193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959098" y="4876800"/>
            <a:ext cx="3193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479797" y="5105400"/>
            <a:ext cx="0" cy="2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 C primer, </a:t>
            </a:r>
            <a:r>
              <a:rPr lang="en-US" dirty="0" err="1" smtClean="0"/>
              <a:t>Sekunder</a:t>
            </a:r>
            <a:r>
              <a:rPr lang="en-US" dirty="0" smtClean="0"/>
              <a:t>, </a:t>
            </a:r>
            <a:r>
              <a:rPr lang="en-US" dirty="0" err="1" smtClean="0"/>
              <a:t>Tertier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Kuartener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1" t="41468" r="23698" b="12500"/>
          <a:stretch/>
        </p:blipFill>
        <p:spPr bwMode="auto">
          <a:xfrm>
            <a:off x="2752272" y="1447801"/>
            <a:ext cx="6163129" cy="303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09900" y="1473200"/>
            <a:ext cx="838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657600" y="4876801"/>
          <a:ext cx="3491896" cy="1533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hemSketch" r:id="rId5" imgW="1959864" imgH="856488" progId="ACD.ChemSketch.20">
                  <p:embed/>
                </p:oleObj>
              </mc:Choice>
              <mc:Fallback>
                <p:oleObj name="ChemSketch" r:id="rId5" imgW="1959864" imgH="856488" progId="ACD.ChemSketch.2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76801"/>
                        <a:ext cx="3491896" cy="15330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own Arrow 9"/>
          <p:cNvSpPr/>
          <p:nvPr/>
        </p:nvSpPr>
        <p:spPr>
          <a:xfrm>
            <a:off x="5681435" y="4457700"/>
            <a:ext cx="304800" cy="5334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8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105400"/>
          </a:xfrm>
        </p:spPr>
        <p:txBody>
          <a:bodyPr>
            <a:normAutofit/>
          </a:bodyPr>
          <a:lstStyle/>
          <a:p>
            <a:pPr marL="508000" indent="-508000"/>
            <a:r>
              <a:rPr lang="en-US" dirty="0"/>
              <a:t>Atom C primer : atom </a:t>
            </a:r>
            <a:r>
              <a:rPr lang="en-US" dirty="0" err="1"/>
              <a:t>karbon</a:t>
            </a:r>
            <a:r>
              <a:rPr lang="en-US" dirty="0"/>
              <a:t> yang </a:t>
            </a:r>
            <a:r>
              <a:rPr lang="en-US" dirty="0" err="1"/>
              <a:t>mengikat</a:t>
            </a:r>
            <a:r>
              <a:rPr lang="en-US" dirty="0"/>
              <a:t> 1 atom </a:t>
            </a:r>
            <a:r>
              <a:rPr lang="en-US" dirty="0" err="1"/>
              <a:t>karbon</a:t>
            </a:r>
            <a:r>
              <a:rPr lang="en-US" dirty="0"/>
              <a:t> yang lain ( 1, 6, 7,8,9).</a:t>
            </a:r>
          </a:p>
          <a:p>
            <a:pPr marL="508000" indent="-508000"/>
            <a:r>
              <a:rPr lang="en-US" dirty="0"/>
              <a:t>Atom C </a:t>
            </a:r>
            <a:r>
              <a:rPr lang="en-US" dirty="0" err="1"/>
              <a:t>sekunder</a:t>
            </a:r>
            <a:r>
              <a:rPr lang="en-US" dirty="0"/>
              <a:t> : atom </a:t>
            </a:r>
            <a:r>
              <a:rPr lang="en-US" dirty="0" err="1"/>
              <a:t>karbon</a:t>
            </a:r>
            <a:r>
              <a:rPr lang="en-US" dirty="0"/>
              <a:t> yang </a:t>
            </a:r>
            <a:r>
              <a:rPr lang="en-US" dirty="0" err="1"/>
              <a:t>mengikat</a:t>
            </a:r>
            <a:r>
              <a:rPr lang="en-US" dirty="0"/>
              <a:t> 2 atom </a:t>
            </a:r>
            <a:r>
              <a:rPr lang="en-US" dirty="0" err="1"/>
              <a:t>karbon</a:t>
            </a:r>
            <a:r>
              <a:rPr lang="en-US" dirty="0"/>
              <a:t> yang lain (2,4)</a:t>
            </a:r>
          </a:p>
          <a:p>
            <a:pPr marL="508000" indent="-508000"/>
            <a:r>
              <a:rPr lang="en-US" dirty="0"/>
              <a:t>Atom C </a:t>
            </a:r>
            <a:r>
              <a:rPr lang="en-US" dirty="0" err="1"/>
              <a:t>Tertier</a:t>
            </a:r>
            <a:r>
              <a:rPr lang="en-US" dirty="0"/>
              <a:t> : atom </a:t>
            </a:r>
            <a:r>
              <a:rPr lang="en-US" dirty="0" err="1"/>
              <a:t>karbon</a:t>
            </a:r>
            <a:r>
              <a:rPr lang="en-US" dirty="0"/>
              <a:t> yang </a:t>
            </a:r>
            <a:r>
              <a:rPr lang="en-US" dirty="0" err="1"/>
              <a:t>mengikat</a:t>
            </a:r>
            <a:r>
              <a:rPr lang="en-US" dirty="0"/>
              <a:t> 3 atom </a:t>
            </a:r>
            <a:r>
              <a:rPr lang="en-US" dirty="0" err="1"/>
              <a:t>karbon</a:t>
            </a:r>
            <a:r>
              <a:rPr lang="en-US" dirty="0"/>
              <a:t> yang lain (3)</a:t>
            </a:r>
          </a:p>
          <a:p>
            <a:pPr marL="508000" indent="-508000"/>
            <a:r>
              <a:rPr lang="en-US" dirty="0"/>
              <a:t>Atom C </a:t>
            </a:r>
            <a:r>
              <a:rPr lang="en-US" dirty="0" err="1"/>
              <a:t>kuartener</a:t>
            </a:r>
            <a:r>
              <a:rPr lang="en-US" dirty="0"/>
              <a:t> : atom </a:t>
            </a:r>
            <a:r>
              <a:rPr lang="en-US" dirty="0" err="1"/>
              <a:t>karbon</a:t>
            </a:r>
            <a:r>
              <a:rPr lang="en-US" dirty="0"/>
              <a:t> yang </a:t>
            </a:r>
            <a:r>
              <a:rPr lang="en-US" dirty="0" err="1"/>
              <a:t>mengikat</a:t>
            </a:r>
            <a:r>
              <a:rPr lang="en-US" dirty="0"/>
              <a:t> 4 atom </a:t>
            </a:r>
            <a:r>
              <a:rPr lang="en-US" dirty="0" err="1"/>
              <a:t>karbon</a:t>
            </a:r>
            <a:r>
              <a:rPr lang="en-US" dirty="0"/>
              <a:t> yang lain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3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8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1_Office Theme</vt:lpstr>
      <vt:lpstr>Office Theme</vt:lpstr>
      <vt:lpstr>ChemSketch</vt:lpstr>
      <vt:lpstr>Kekhasan Atom Karbon (Atom C Primer, Sekunder, Tertier,Kuartener)</vt:lpstr>
      <vt:lpstr>Jawaban tugas minggu kemarin</vt:lpstr>
      <vt:lpstr>Kekhasan Atom Karbon Sesuai dengan nomor golongannya, karbon mempunyai 4 elektron valensi. Hal itu menguntungkan karena untuk mencapai kestabilan, karbon dapat membentuk 4 ikatan kovalen</vt:lpstr>
      <vt:lpstr>Kekhasan Atom Karbon</vt:lpstr>
      <vt:lpstr>PowerPoint Presentation</vt:lpstr>
      <vt:lpstr>PowerPoint Presentation</vt:lpstr>
      <vt:lpstr>Atom C primer, Sekunder, Tertier, dan Kuartener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Kekhasan Atom Karbon (Atom C Primer, Sekunder, Tertier,Kuartener)</dc:title>
  <dc:creator>Lenovo</dc:creator>
  <cp:lastModifiedBy>Lenovo</cp:lastModifiedBy>
  <cp:revision>3</cp:revision>
  <dcterms:created xsi:type="dcterms:W3CDTF">2020-08-04T21:40:03Z</dcterms:created>
  <dcterms:modified xsi:type="dcterms:W3CDTF">2020-08-04T21:45:30Z</dcterms:modified>
</cp:coreProperties>
</file>