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notesSlides/notesSlide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32" r:id="rId2"/>
    <p:sldId id="260" r:id="rId3"/>
    <p:sldId id="2981" r:id="rId4"/>
    <p:sldId id="2982" r:id="rId5"/>
    <p:sldId id="2983" r:id="rId6"/>
    <p:sldId id="2984" r:id="rId7"/>
    <p:sldId id="2985" r:id="rId8"/>
    <p:sldId id="2986" r:id="rId9"/>
    <p:sldId id="637" r:id="rId10"/>
    <p:sldId id="4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383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orient="horz" pos="3913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BB5"/>
    <a:srgbClr val="FFFFFF"/>
    <a:srgbClr val="95C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2" y="84"/>
      </p:cViewPr>
      <p:guideLst>
        <p:guide orient="horz" pos="2173"/>
        <p:guide pos="383"/>
        <p:guide pos="7296"/>
        <p:guide orient="horz" pos="576"/>
        <p:guide orient="horz" pos="39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34F56-0714-4F24-A7F1-9FE3210687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png"/><Relationship Id="rId5" Type="http://schemas.openxmlformats.org/officeDocument/2006/relationships/tags" Target="../tags/tag11.xml"/><Relationship Id="rId10" Type="http://schemas.openxmlformats.org/officeDocument/2006/relationships/image" Target="file:///C:\Users\1V994W2\Documents\Tencent%20Files\574576071\FileRecv\&#25340;&#35013;&#32032;&#26448;\&#23567;&#28165;&#26032;-34\\34\subject_holdleft_7,89,97_0_lively_full_0.png" TargetMode="External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2.png"/><Relationship Id="rId5" Type="http://schemas.openxmlformats.org/officeDocument/2006/relationships/tags" Target="../tags/tag79.xml"/><Relationship Id="rId10" Type="http://schemas.openxmlformats.org/officeDocument/2006/relationships/image" Target="file:///C:\Users\1V994W2\Documents\Tencent%20Files\574576071\FileRecv\&#25340;&#35013;&#32032;&#26448;\&#23567;&#28165;&#26032;-34\\34\subject_holdleft_7,89,97_0_lively_full_0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6.xml"/><Relationship Id="rId10" Type="http://schemas.openxmlformats.org/officeDocument/2006/relationships/image" Target="../media/image3.png"/><Relationship Id="rId4" Type="http://schemas.openxmlformats.org/officeDocument/2006/relationships/tags" Target="../tags/tag8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2.xml"/><Relationship Id="rId10" Type="http://schemas.openxmlformats.org/officeDocument/2006/relationships/image" Target="../media/image2.png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0.xml"/><Relationship Id="rId10" Type="http://schemas.openxmlformats.org/officeDocument/2006/relationships/image" Target="../media/image2.png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3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3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image" Target="../media/image3.png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7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7.xml"/><Relationship Id="rId10" Type="http://schemas.openxmlformats.org/officeDocument/2006/relationships/image" Target="../media/image6.png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file:///C:\Users\1V994W2\PycharmProjects\PPT_Background_Generation/pic_temp/pic_half_right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9.xml"/><Relationship Id="rId10" Type="http://schemas.openxmlformats.org/officeDocument/2006/relationships/image" Target="../media/image2.png"/><Relationship Id="rId4" Type="http://schemas.openxmlformats.org/officeDocument/2006/relationships/tags" Target="../tags/tag48.xml"/><Relationship Id="rId9" Type="http://schemas.openxmlformats.org/officeDocument/2006/relationships/image" Target="file:///C:\Users\1V994W2\Documents\Tencent%20Files\574576071\FileRecv\&#25340;&#35013;&#32032;&#26448;\&#23567;&#28165;&#26032;-34\\34\subject_holdleft_7,89,97_0_lively_full_0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762318" y="2056449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812444" y="3231833"/>
            <a:ext cx="4775238" cy="156972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604318" y="2834005"/>
            <a:ext cx="4359910" cy="1172210"/>
          </a:xfrm>
          <a:noFill/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6747828" y="4214495"/>
            <a:ext cx="4518660" cy="49022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defRPr kumimoji="0" lang="zh-CN" altLang="en-US" sz="2000" b="0" i="0" spc="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308100" y="2822575"/>
            <a:ext cx="5465763" cy="727075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600" b="1" i="0" baseline="0"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1308100" y="3667125"/>
            <a:ext cx="5486400" cy="1071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2020/8/5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file:///C:\Users\1V994W2\PycharmProjects\PPT_Background_Generation/pic_temp/0_pic_quater_right_down.png" TargetMode="External"/><Relationship Id="rId18" Type="http://schemas.openxmlformats.org/officeDocument/2006/relationships/image" Target="../media/image13.jpe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2.png"/><Relationship Id="rId17" Type="http://schemas.openxmlformats.org/officeDocument/2006/relationships/image" Target="../media/image12.jpeg"/><Relationship Id="rId2" Type="http://schemas.openxmlformats.org/officeDocument/2006/relationships/tags" Target="../tags/tag145.xml"/><Relationship Id="rId16" Type="http://schemas.openxmlformats.org/officeDocument/2006/relationships/image" Target="../media/image11.jpe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48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4.jpe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866775" y="2461895"/>
            <a:ext cx="5743575" cy="15392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95C18C"/>
                </a:solidFill>
              </a:rPr>
              <a:t>KNOWING </a:t>
            </a:r>
            <a:br>
              <a:rPr lang="en-US" altLang="zh-CN" dirty="0" smtClean="0">
                <a:solidFill>
                  <a:srgbClr val="95C18C"/>
                </a:solidFill>
              </a:rPr>
            </a:br>
            <a:r>
              <a:rPr lang="en-US" altLang="zh-CN" dirty="0" smtClean="0">
                <a:solidFill>
                  <a:srgbClr val="95C18C"/>
                </a:solidFill>
              </a:rPr>
              <a:t>EACH OTHER</a:t>
            </a:r>
            <a:endParaRPr lang="en-US" altLang="zh-CN" dirty="0">
              <a:solidFill>
                <a:srgbClr val="95C18C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580872" y="4222407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FBBB5"/>
                </a:solidFill>
              </a:rPr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Click here to add text.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04" y="146304"/>
            <a:ext cx="6570631" cy="651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19" y="435857"/>
            <a:ext cx="5520048" cy="6013711"/>
          </a:xfrm>
        </p:spPr>
      </p:pic>
    </p:spTree>
    <p:extLst>
      <p:ext uri="{BB962C8B-B14F-4D97-AF65-F5344CB8AC3E}">
        <p14:creationId xmlns:p14="http://schemas.microsoft.com/office/powerpoint/2010/main" val="281060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seksama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surel</a:t>
            </a:r>
            <a:r>
              <a:rPr lang="en-US" dirty="0" smtClean="0"/>
              <a:t> (email) di slide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self introduction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perkenalan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dirty="0" err="1" smtClean="0"/>
              <a:t>berkenalan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verbal </a:t>
            </a:r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inggris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berkenalan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memperkenalkkan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media </a:t>
            </a:r>
            <a:r>
              <a:rPr lang="en-US" dirty="0" err="1" smtClean="0"/>
              <a:t>tulis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2" b="53078"/>
          <a:stretch/>
        </p:blipFill>
        <p:spPr>
          <a:xfrm>
            <a:off x="267730" y="1901952"/>
            <a:ext cx="6050916" cy="102412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kalian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baik-baik</a:t>
            </a:r>
            <a:r>
              <a:rPr lang="en-US" dirty="0" smtClean="0"/>
              <a:t>,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Hannah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pembuka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perkenalan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media yang lain.</a:t>
            </a:r>
          </a:p>
          <a:p>
            <a:r>
              <a:rPr lang="en-US" dirty="0" smtClean="0"/>
              <a:t>Kalian bias </a:t>
            </a:r>
            <a:r>
              <a:rPr lang="en-US" dirty="0" err="1" smtClean="0"/>
              <a:t>memakai</a:t>
            </a:r>
            <a:r>
              <a:rPr lang="en-US" dirty="0" smtClean="0"/>
              <a:t> kata </a:t>
            </a:r>
            <a:r>
              <a:rPr lang="en-US" i="1" dirty="0" smtClean="0"/>
              <a:t>Hello, Hi, good morning, </a:t>
            </a:r>
            <a:r>
              <a:rPr lang="en-US" dirty="0" err="1" smtClean="0"/>
              <a:t>atau</a:t>
            </a:r>
            <a:r>
              <a:rPr lang="en-US" dirty="0" smtClean="0"/>
              <a:t> pun kata </a:t>
            </a:r>
            <a:r>
              <a:rPr lang="en-US" dirty="0" err="1" smtClean="0"/>
              <a:t>sapaan</a:t>
            </a:r>
            <a:r>
              <a:rPr lang="en-US" dirty="0" smtClean="0"/>
              <a:t> yang lain.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privasi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0" b="37870"/>
          <a:stretch/>
        </p:blipFill>
        <p:spPr>
          <a:xfrm>
            <a:off x="340882" y="2279904"/>
            <a:ext cx="5799854" cy="914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menyeutkan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di paragraph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9"/>
          <a:stretch/>
        </p:blipFill>
        <p:spPr>
          <a:xfrm>
            <a:off x="121426" y="2109216"/>
            <a:ext cx="6092494" cy="232867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 paragraph </a:t>
            </a:r>
            <a:r>
              <a:rPr lang="en-US" dirty="0" err="1" smtClean="0"/>
              <a:t>berikutnya</a:t>
            </a:r>
            <a:r>
              <a:rPr lang="en-US" dirty="0" smtClean="0"/>
              <a:t>, di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hobi</a:t>
            </a:r>
            <a:r>
              <a:rPr lang="en-US" dirty="0" smtClean="0"/>
              <a:t>, </a:t>
            </a:r>
            <a:r>
              <a:rPr lang="en-US" dirty="0" err="1" smtClean="0"/>
              <a:t>cerita</a:t>
            </a:r>
            <a:r>
              <a:rPr lang="en-US" dirty="0" smtClean="0"/>
              <a:t> </a:t>
            </a:r>
            <a:r>
              <a:rPr lang="en-US" dirty="0" err="1" smtClean="0"/>
              <a:t>mengenain</a:t>
            </a:r>
            <a:r>
              <a:rPr lang="en-US" dirty="0" smtClean="0"/>
              <a:t> kampong </a:t>
            </a:r>
            <a:r>
              <a:rPr lang="en-US" dirty="0" err="1" smtClean="0"/>
              <a:t>halaman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paragraph </a:t>
            </a:r>
            <a:r>
              <a:rPr lang="en-US" dirty="0" err="1" smtClean="0"/>
              <a:t>penutup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ungkapan</a:t>
            </a:r>
            <a:r>
              <a:rPr lang="en-US" dirty="0" smtClean="0"/>
              <a:t> </a:t>
            </a:r>
            <a:r>
              <a:rPr lang="en-US" i="1" dirty="0" smtClean="0"/>
              <a:t>Goodbye, see you next time, Can’t wait to hear from you 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kabar</a:t>
            </a:r>
            <a:r>
              <a:rPr lang="en-US" dirty="0" smtClean="0"/>
              <a:t> </a:t>
            </a:r>
            <a:r>
              <a:rPr lang="en-US" dirty="0" err="1" smtClean="0"/>
              <a:t>darimu</a:t>
            </a:r>
            <a:r>
              <a:rPr lang="en-US" dirty="0" smtClean="0"/>
              <a:t>)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0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1" y="1565778"/>
            <a:ext cx="4677428" cy="416300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reading the text 1 letter from Hannah, </a:t>
            </a:r>
            <a:r>
              <a:rPr lang="en-US" smtClean="0"/>
              <a:t>try to </a:t>
            </a:r>
            <a:r>
              <a:rPr lang="en-US" dirty="0" smtClean="0"/>
              <a:t>identify main idea from each paragraph like the example beside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3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14" r:link="rId15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3" name="图片 2" descr="E:\1_资源相关\Z_资源\图片库\风景\下雪的, 冬季, 冷.jpg下雪的, 冬季, 冷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6" cstate="screen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4" name="图片 3" descr="E:\1_资源相关\Z_资源\图片库\风景\乾旱, 乾的, 冒險.jpg乾旱, 乾的, 冒險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screen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5" name="图片 4" descr="E:\1_资源相关\Z_资源\图片库\风景\天性, 天氣好, 岸邊.jpg天性, 天氣好, 岸邊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screen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6" name="图片 5" descr="E:\1_资源相关\Z_资源\图片库\风景\4k 桌面, 天性, 天空.jpg4k 桌面, 天性, 天空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9" cstate="screen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Click here to add text.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4、16、17、22"/>
  <p:tag name="KSO_WM_SLIDE_ID" val="custom2020427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277"/>
  <p:tag name="KSO_WM_SLIDE_LAYOUT" val="a_b"/>
  <p:tag name="KSO_WM_SLIDE_LAYOUT_CNT" val="1_1"/>
  <p:tag name="KSO_WM_SLIDE_MODEL_TYPE" val="cov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TEMPLATE_CATEGORY" val="custom"/>
  <p:tag name="KSO_WM_TEMPLATE_INDEX" val="20204277"/>
  <p:tag name="KSO_WM_UNIT_ID" val="custom20204277_1*a*1"/>
  <p:tag name="KSO_WM_UNIT_PRESET_TEXT" val="World Protection Da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77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277"/>
  <p:tag name="KSO_WM_SLIDE_LAYOUT" val="a_l"/>
  <p:tag name="KSO_WM_SLIDE_LAYOUT_CNT" val="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277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277"/>
  <p:tag name="KSO_WM_SLIDE_LAYOUT" val="a_d_i"/>
  <p:tag name="KSO_WM_SLIDE_LAYOUT_CNT" val="1_4_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h"/>
  <p:tag name="KSO_WM_UNIT_TYPE" val="i"/>
  <p:tag name="KSO_WM_UNIT_INDEX" val="1"/>
  <p:tag name="KSO_WM_TEMPLATE_CATEGORY" val="custom"/>
  <p:tag name="KSO_WM_TEMPLATE_INDEX" val="20204277"/>
  <p:tag name="KSO_WM_UNIT_ID" val="custom20204277_12*i*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TEMPLATE_CATEGORY" val="custom"/>
  <p:tag name="KSO_WM_TEMPLATE_INDEX" val="20204277"/>
  <p:tag name="KSO_WM_UNIT_ID" val="custom20204277_12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TEMPLATE_CATEGORY" val="custom"/>
  <p:tag name="KSO_WM_TEMPLATE_INDEX" val="20204277"/>
  <p:tag name="KSO_WM_UNIT_ID" val="custom20204277_12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2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277"/>
  <p:tag name="KSO_WM_UNIT_ID" val="custom20204277_12*d*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1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277"/>
  <p:tag name="KSO_WM_UNIT_ID" val="custom20204277_12*d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3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277"/>
  <p:tag name="KSO_WM_UNIT_ID" val="custom20204277_12*d*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BEAUTIFY_FLAG" val="#wm#"/>
  <p:tag name="KSO_WM_UNIT_TYPE" val="d"/>
  <p:tag name="KSO_WM_UNIT_INDEX" val="4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SUPPORT_UNIT_TYPE" val="[&quot;all&quot;]"/>
  <p:tag name="KSO_WM_UNIT_LAYERLEVEL" val="1"/>
  <p:tag name="KSO_WM_TAG_VERSION" val="1.0"/>
  <p:tag name="KSO_WM_TEMPLATE_CATEGORY" val="custom"/>
  <p:tag name="KSO_WM_TEMPLATE_INDEX" val="20204277"/>
  <p:tag name="KSO_WM_UNIT_ID" val="custom20204277_12*d*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277"/>
  <p:tag name="KSO_WM_UNIT_ID" val="custom20204277_12*a*1"/>
  <p:tag name="KSO_WM_UNIT_PRESET_TEXT" val="Click here to add text.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204277_2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2"/>
  <p:tag name="KSO_WM_TAG_VERSION" val="1.0"/>
  <p:tag name="KSO_WM_BEAUTIFY_FLAG" val="#wm#"/>
  <p:tag name="KSO_WM_TEMPLATE_CATEGORY" val="custom"/>
  <p:tag name="KSO_WM_TEMPLATE_INDEX" val="20204277"/>
  <p:tag name="KSO_WM_SLIDE_LAYOUT" val="a_b"/>
  <p:tag name="KSO_WM_SLIDE_LAYOUT_CNT" val="1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77_22*i*1"/>
  <p:tag name="KSO_WM_TEMPLATE_CATEGORY" val="custom"/>
  <p:tag name="KSO_WM_TEMPLATE_INDEX" val="20204277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后会有期"/>
  <p:tag name="KSO_WM_TEMPLATE_CATEGORY" val="custom"/>
  <p:tag name="KSO_WM_TEMPLATE_INDEX" val="20204277"/>
  <p:tag name="KSO_WM_UNIT_ID" val="custom20204277_22*a*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TEMPLATE_CATEGORY" val="custom"/>
  <p:tag name="KSO_WM_TEMPLATE_INDEX" val="20204277"/>
  <p:tag name="KSO_WM_UNIT_ID" val="custom20204277_22*b*1"/>
  <p:tag name="KSO_WM_UNIT_PRESET_TEXT" val="Click here to add tex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7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4、16、17、22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27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UNIT_BK_DARK_LIGHT" val="2"/>
  <p:tag name="KSO_WM_UNIT_TYPE" val="i"/>
  <p:tag name="KSO_WM_UNIT_SUBTYPE" val="h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302">
      <a:dk1>
        <a:srgbClr val="000000"/>
      </a:dk1>
      <a:lt1>
        <a:srgbClr val="FFFFFF"/>
      </a:lt1>
      <a:dk2>
        <a:srgbClr val="E8F6F8"/>
      </a:dk2>
      <a:lt2>
        <a:srgbClr val="FFFFFF"/>
      </a:lt2>
      <a:accent1>
        <a:srgbClr val="0C95A0"/>
      </a:accent1>
      <a:accent2>
        <a:srgbClr val="0084D6"/>
      </a:accent2>
      <a:accent3>
        <a:srgbClr val="0257D4"/>
      </a:accent3>
      <a:accent4>
        <a:srgbClr val="293BC1"/>
      </a:accent4>
      <a:accent5>
        <a:srgbClr val="7925A7"/>
      </a:accent5>
      <a:accent6>
        <a:srgbClr val="C40E5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248</Words>
  <Application>Microsoft Office PowerPoint</Application>
  <PresentationFormat>Widescreen</PresentationFormat>
  <Paragraphs>26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Microsoft YaHei</vt:lpstr>
      <vt:lpstr>Arial</vt:lpstr>
      <vt:lpstr>Office 主题​​</vt:lpstr>
      <vt:lpstr>KNOWING  EACH 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User</cp:lastModifiedBy>
  <cp:revision>293</cp:revision>
  <dcterms:created xsi:type="dcterms:W3CDTF">2018-07-25T09:21:00Z</dcterms:created>
  <dcterms:modified xsi:type="dcterms:W3CDTF">2020-08-05T02:32:03Z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