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1487-BC2C-4E3B-94D4-BF877FA2E11D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35DE7F-412D-4D3D-98FC-0A7F863DDB42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1487-BC2C-4E3B-94D4-BF877FA2E11D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DE7F-412D-4D3D-98FC-0A7F863DDB4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1487-BC2C-4E3B-94D4-BF877FA2E11D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DE7F-412D-4D3D-98FC-0A7F863DDB4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1487-BC2C-4E3B-94D4-BF877FA2E11D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DE7F-412D-4D3D-98FC-0A7F863DDB4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1487-BC2C-4E3B-94D4-BF877FA2E11D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DE7F-412D-4D3D-98FC-0A7F863DDB42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1487-BC2C-4E3B-94D4-BF877FA2E11D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DE7F-412D-4D3D-98FC-0A7F863DDB4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1487-BC2C-4E3B-94D4-BF877FA2E11D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DE7F-412D-4D3D-98FC-0A7F863DDB4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1487-BC2C-4E3B-94D4-BF877FA2E11D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DE7F-412D-4D3D-98FC-0A7F863DDB4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1487-BC2C-4E3B-94D4-BF877FA2E11D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DE7F-412D-4D3D-98FC-0A7F863DDB4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1487-BC2C-4E3B-94D4-BF877FA2E11D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DE7F-412D-4D3D-98FC-0A7F863DDB42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1487-BC2C-4E3B-94D4-BF877FA2E11D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DE7F-412D-4D3D-98FC-0A7F863DDB42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28B1487-BC2C-4E3B-94D4-BF877FA2E11D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835DE7F-412D-4D3D-98FC-0A7F863DDB42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 BAB I KELAS 12</a:t>
            </a:r>
            <a:endParaRPr lang="id-ID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USHUL FIKIH</a:t>
            </a:r>
            <a:endParaRPr lang="id-ID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17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KONSEP USHUL FIQH</a:t>
            </a:r>
            <a:endParaRPr lang="id-ID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21336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PENGERTIAN</a:t>
            </a:r>
            <a:endPara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30480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</a:t>
            </a:r>
            <a:endPara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38862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RUANG LINGKUP</a:t>
            </a:r>
            <a:endPara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48006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</a:t>
            </a:r>
            <a:endPara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92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PENGERTIAN</a:t>
            </a:r>
            <a:endParaRPr lang="id-ID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752600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FIQH</a:t>
            </a:r>
            <a:endParaRPr lang="id-ID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1752600"/>
            <a:ext cx="2133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USHUL</a:t>
            </a:r>
            <a:endParaRPr lang="id-ID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1752600"/>
            <a:ext cx="2895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USHUL FIQH</a:t>
            </a:r>
            <a:endParaRPr lang="id-ID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400300"/>
            <a:ext cx="2514600" cy="400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b="1" dirty="0" smtClean="0">
                <a:solidFill>
                  <a:schemeClr val="tx1"/>
                </a:solidFill>
                <a:latin typeface="Traditional Arabic" pitchFamily="18" charset="-78"/>
                <a:cs typeface="Traditional Arabic" pitchFamily="18" charset="-78"/>
              </a:rPr>
              <a:t>الفقه : الفهم العميق</a:t>
            </a:r>
            <a:endParaRPr lang="id-ID" sz="2400" b="1" dirty="0" smtClean="0">
              <a:solidFill>
                <a:schemeClr val="tx1"/>
              </a:solidFill>
              <a:latin typeface="Traditional Arabic" pitchFamily="18" charset="-78"/>
              <a:cs typeface="Traditional Arabic" pitchFamily="18" charset="-78"/>
            </a:endParaRPr>
          </a:p>
          <a:p>
            <a:pPr algn="ctr"/>
            <a:r>
              <a:rPr lang="id-ID" sz="2000" b="1" dirty="0">
                <a:solidFill>
                  <a:schemeClr val="tx1"/>
                </a:solidFill>
                <a:latin typeface="Arial Narrow" pitchFamily="34" charset="0"/>
              </a:rPr>
              <a:t>Pemahaman yang </a:t>
            </a:r>
            <a:r>
              <a:rPr lang="id-ID" sz="2000" b="1" dirty="0" smtClean="0">
                <a:solidFill>
                  <a:schemeClr val="tx1"/>
                </a:solidFill>
                <a:latin typeface="Arial Narrow" pitchFamily="34" charset="0"/>
              </a:rPr>
              <a:t>mendalam</a:t>
            </a:r>
          </a:p>
          <a:p>
            <a:pPr algn="ctr"/>
            <a:r>
              <a:rPr lang="ar-SA" sz="2400" b="1" dirty="0" smtClean="0">
                <a:solidFill>
                  <a:schemeClr val="tx1"/>
                </a:solidFill>
                <a:latin typeface="Traditional Arabic" pitchFamily="18" charset="-78"/>
                <a:cs typeface="Traditional Arabic" pitchFamily="18" charset="-78"/>
              </a:rPr>
              <a:t>العلم بالاحكام الشرعية العملية من ادلتها التفصيلية (محمد ابو زهرة)</a:t>
            </a:r>
          </a:p>
          <a:p>
            <a:pPr algn="ctr"/>
            <a:r>
              <a:rPr lang="id-ID" sz="2000" b="1" dirty="0" smtClean="0">
                <a:solidFill>
                  <a:schemeClr val="tx1"/>
                </a:solidFill>
                <a:latin typeface="Arial Narrow" pitchFamily="34" charset="0"/>
                <a:cs typeface="Traditional Arabic" pitchFamily="18" charset="-78"/>
              </a:rPr>
              <a:t>Ilmu yang menerangkan hukum syara` yang `amali yang diambil dari dalil yang terinci.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400300"/>
            <a:ext cx="2133600" cy="316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b="1" dirty="0" smtClean="0">
                <a:solidFill>
                  <a:schemeClr val="tx1"/>
                </a:solidFill>
                <a:latin typeface="Traditional Arabic" pitchFamily="18" charset="-78"/>
                <a:cs typeface="Traditional Arabic" pitchFamily="18" charset="-78"/>
              </a:rPr>
              <a:t>اصول</a:t>
            </a:r>
            <a:endParaRPr lang="id-ID" sz="2400" b="1" dirty="0" smtClean="0">
              <a:solidFill>
                <a:schemeClr val="tx1"/>
              </a:solidFill>
              <a:latin typeface="Traditional Arabic" pitchFamily="18" charset="-78"/>
              <a:cs typeface="Traditional Arabic" pitchFamily="18" charset="-78"/>
            </a:endParaRPr>
          </a:p>
          <a:p>
            <a:pPr algn="ctr"/>
            <a:r>
              <a:rPr lang="id-ID" sz="2400" b="1" dirty="0" smtClean="0">
                <a:solidFill>
                  <a:schemeClr val="tx1"/>
                </a:solidFill>
                <a:latin typeface="Arial Narrow" pitchFamily="34" charset="0"/>
              </a:rPr>
              <a:t>Bentuk jamak dari</a:t>
            </a:r>
            <a:endParaRPr lang="id-ID" sz="2400" b="1" dirty="0" smtClean="0">
              <a:solidFill>
                <a:schemeClr val="tx1"/>
              </a:solidFill>
              <a:latin typeface="Traditional Arabic" pitchFamily="18" charset="-78"/>
              <a:cs typeface="Traditional Arabic" pitchFamily="18" charset="-78"/>
            </a:endParaRPr>
          </a:p>
          <a:p>
            <a:pPr algn="ctr"/>
            <a:r>
              <a:rPr lang="id-ID" sz="2400" b="1" dirty="0" smtClean="0">
                <a:solidFill>
                  <a:schemeClr val="tx1"/>
                </a:solidFill>
                <a:latin typeface="Traditional Arabic" pitchFamily="18" charset="-78"/>
                <a:cs typeface="Traditional Arabic" pitchFamily="18" charset="-78"/>
              </a:rPr>
              <a:t>:</a:t>
            </a:r>
            <a:r>
              <a:rPr lang="ar-SA" sz="2400" b="1" dirty="0" smtClean="0">
                <a:solidFill>
                  <a:schemeClr val="tx1"/>
                </a:solidFill>
                <a:latin typeface="Traditional Arabic" pitchFamily="18" charset="-78"/>
                <a:cs typeface="Traditional Arabic" pitchFamily="18" charset="-78"/>
              </a:rPr>
              <a:t>اصل </a:t>
            </a:r>
            <a:endParaRPr lang="id-ID" sz="2400" b="1" dirty="0" smtClean="0">
              <a:solidFill>
                <a:schemeClr val="tx1"/>
              </a:solidFill>
              <a:latin typeface="Traditional Arabic" pitchFamily="18" charset="-78"/>
              <a:cs typeface="Traditional Arabic" pitchFamily="18" charset="-78"/>
            </a:endParaRPr>
          </a:p>
          <a:p>
            <a:pPr algn="ctr"/>
            <a:r>
              <a:rPr lang="ar-SA" sz="2400" b="1" dirty="0" smtClean="0">
                <a:solidFill>
                  <a:schemeClr val="tx1"/>
                </a:solidFill>
                <a:latin typeface="Traditional Arabic" pitchFamily="18" charset="-78"/>
                <a:cs typeface="Traditional Arabic" pitchFamily="18" charset="-78"/>
              </a:rPr>
              <a:t>ما يبنى عليه</a:t>
            </a:r>
            <a:endParaRPr lang="id-ID" sz="2400" b="1" dirty="0" smtClean="0">
              <a:solidFill>
                <a:schemeClr val="tx1"/>
              </a:solidFill>
              <a:latin typeface="Traditional Arabic" pitchFamily="18" charset="-78"/>
              <a:cs typeface="Traditional Arabic" pitchFamily="18" charset="-78"/>
            </a:endParaRPr>
          </a:p>
          <a:p>
            <a:pPr algn="ctr"/>
            <a:r>
              <a:rPr lang="id-ID" sz="2000" b="1" dirty="0" smtClean="0">
                <a:solidFill>
                  <a:schemeClr val="tx1"/>
                </a:solidFill>
                <a:latin typeface="Arial Narrow" pitchFamily="34" charset="0"/>
              </a:rPr>
              <a:t>Sesuatu yang di atasnya didirikan sesuatu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2400300"/>
            <a:ext cx="2895600" cy="400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b="1" dirty="0" smtClean="0">
                <a:solidFill>
                  <a:schemeClr val="tx1"/>
                </a:solidFill>
                <a:latin typeface="Traditional Arabic" pitchFamily="18" charset="-78"/>
                <a:cs typeface="Traditional Arabic" pitchFamily="18" charset="-78"/>
              </a:rPr>
              <a:t>العلم بالقواعد والبحوث التي يتوصل بها الى استفادة الاحكام الشرعية العملية من ادلتها التفصيلية ( عبد الوهاب خلاف)</a:t>
            </a:r>
          </a:p>
          <a:p>
            <a:pPr algn="ctr"/>
            <a:r>
              <a:rPr lang="id-ID" sz="2000" b="1" dirty="0" smtClean="0">
                <a:solidFill>
                  <a:schemeClr val="tx1"/>
                </a:solidFill>
                <a:latin typeface="Arial Narrow" pitchFamily="34" charset="0"/>
                <a:cs typeface="Traditional Arabic" pitchFamily="18" charset="-78"/>
              </a:rPr>
              <a:t>Ilmu tentang kaidah-kaidah dan pembahasan-pembahasan yang digunakan sebagai alat untuk memperoleh hukum syara`yang amali dari dalil-dalil yang tafsili</a:t>
            </a:r>
          </a:p>
        </p:txBody>
      </p:sp>
    </p:spTree>
    <p:extLst>
      <p:ext uri="{BB962C8B-B14F-4D97-AF65-F5344CB8AC3E}">
        <p14:creationId xmlns:p14="http://schemas.microsoft.com/office/powerpoint/2010/main" val="17758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</a:t>
            </a:r>
            <a:endParaRPr lang="id-ID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866900"/>
            <a:ext cx="2362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FIQH</a:t>
            </a:r>
            <a:endPara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5000" y="1866900"/>
            <a:ext cx="2362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USHUL FIKH</a:t>
            </a:r>
            <a:endPara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2743200"/>
            <a:ext cx="2133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UBUDIYYAH</a:t>
            </a:r>
            <a:endPara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3505200"/>
            <a:ext cx="2133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MUAMALAH</a:t>
            </a:r>
            <a:endPara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0" y="4267200"/>
            <a:ext cx="2133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MUNAKAHAH</a:t>
            </a:r>
            <a:endPara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0" y="5029200"/>
            <a:ext cx="2133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JINAYAH</a:t>
            </a:r>
            <a:endPara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14400" y="3009900"/>
            <a:ext cx="457200" cy="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2400300"/>
            <a:ext cx="0" cy="2895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14400" y="3749040"/>
            <a:ext cx="457200" cy="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14400" y="4503420"/>
            <a:ext cx="457200" cy="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14400" y="5295900"/>
            <a:ext cx="457200" cy="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953000" y="2743200"/>
            <a:ext cx="3657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HUKUM, HAKIM, MAHKUM</a:t>
            </a:r>
            <a:endPara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3000" y="3505200"/>
            <a:ext cx="3657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SUMBER HUKUM</a:t>
            </a:r>
            <a:endPara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4267200"/>
            <a:ext cx="3657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MUNAKAHAH</a:t>
            </a:r>
            <a:endPara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53000" y="5029200"/>
            <a:ext cx="3657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IJTIHAD</a:t>
            </a:r>
            <a:endPara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9600" y="3009900"/>
            <a:ext cx="457200" cy="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419600" y="2133600"/>
            <a:ext cx="0" cy="31623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19600" y="3749040"/>
            <a:ext cx="457200" cy="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19600" y="4503420"/>
            <a:ext cx="457200" cy="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19600" y="5295900"/>
            <a:ext cx="457200" cy="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9" idx="1"/>
          </p:cNvCxnSpPr>
          <p:nvPr/>
        </p:nvCxnSpPr>
        <p:spPr>
          <a:xfrm>
            <a:off x="4419600" y="2133600"/>
            <a:ext cx="1295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1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46</TotalTime>
  <Words>124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Apothecary</vt:lpstr>
      <vt:lpstr>USHUL FIKIH</vt:lpstr>
      <vt:lpstr>KONSEP USHUL FIQH</vt:lpstr>
      <vt:lpstr>PENGERTIAN</vt:lpstr>
      <vt:lpstr>objek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USHUL FIKIH</dc:title>
  <dc:creator>User</dc:creator>
  <cp:lastModifiedBy>User</cp:lastModifiedBy>
  <cp:revision>5</cp:revision>
  <dcterms:created xsi:type="dcterms:W3CDTF">2020-08-05T00:24:57Z</dcterms:created>
  <dcterms:modified xsi:type="dcterms:W3CDTF">2020-08-05T01:11:08Z</dcterms:modified>
</cp:coreProperties>
</file>