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4" autoAdjust="0"/>
    <p:restoredTop sz="94679"/>
  </p:normalViewPr>
  <p:slideViewPr>
    <p:cSldViewPr>
      <p:cViewPr varScale="1">
        <p:scale>
          <a:sx n="96" d="100"/>
          <a:sy n="96" d="100"/>
        </p:scale>
        <p:origin x="200"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819400" y="2065254"/>
            <a:ext cx="7091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TINU VARSHAN A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a:solidFill>
                  <a:srgbClr val="006FC0"/>
                </a:solidFill>
                <a:uFill>
                  <a:solidFill>
                    <a:srgbClr val="006FC0"/>
                  </a:solidFill>
                </a:uFill>
                <a:latin typeface="Trebuchet MS"/>
                <a:cs typeface="Trebuchet MS"/>
              </a:rPr>
              <a:t>https</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/file/d/1UkWyv1Ko8ozf4GBdijk5585inYLAPmRj/</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drive_link</a:t>
            </a:r>
            <a:endParaRPr lang="en-US" sz="2000" u="heavy" spc="25" dirty="0">
              <a:solidFill>
                <a:srgbClr val="006FC0"/>
              </a:solidFill>
              <a:uFill>
                <a:solidFill>
                  <a:srgbClr val="006FC0"/>
                </a:solidFill>
              </a:uFill>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656</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TINU VARSHAN A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9</cp:revision>
  <dcterms:created xsi:type="dcterms:W3CDTF">2024-04-11T06:59:37Z</dcterms:created>
  <dcterms:modified xsi:type="dcterms:W3CDTF">2024-04-27T07:08:31Z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