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720" r:id="rId5"/>
  </p:sldMasterIdLst>
  <p:sldIdLst>
    <p:sldId id="256" r:id="rId6"/>
    <p:sldId id="257" r:id="rId7"/>
    <p:sldId id="260" r:id="rId8"/>
    <p:sldId id="259" r:id="rId9"/>
    <p:sldId id="261" r:id="rId10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73086867" val="1060" revOS="4"/>
      <pr:smFileRevision xmlns:pr="smNativeData" xmlns="smNativeData" dt="1673086867" val="101"/>
      <pr:guideOptions xmlns:pr="smNativeData" xmlns="smNativeData" dt="167308686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384" y="356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384" y="35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B987D-33C1-0E6E-8FE3-C53BD6AD799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BAE35-7BC1-0E58-8FE3-8D0DE0AD79D8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Q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BAA3C-72C1-0E5C-8FE3-8409E4AD79D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B8EC1-8FC1-0E78-8FE3-792DC0AD792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Q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Q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B919D-D3C1-0E67-8FE3-2532DFAD797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BABBB-F5C1-0E5D-8FE3-0308E5AD7956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BAE91-DFC1-0E58-8FE3-290DE0AD797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BF60D-43C1-0E00-8FE3-B555B8AD79E0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B9523-6DC1-0E63-8FE3-9B36DBAD79C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BC86C-22C1-0E3E-8FE3-D46B86AD7981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B9563-2DC1-0E63-8FE3-DB36DBAD798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B936A-24C1-0E65-8FE3-D230DDAD7987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BE5C6-88C1-0E13-8FE3-7E46ABAD792B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BF8F0-BEC1-0E0E-8FE3-485BB6AD791D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BD20D-43C1-0E24-8FE3-B5719CAD79E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B8D78-36C1-0E7B-8FE3-C02EC3AD799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BF858-16C1-0E0E-8FE3-E05BB6AD79B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BCD8A-C4C1-0E3B-8FE3-326E83AD7967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BC255-1BC1-0E34-8FE3-ED618CAD79B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BAB41-0FC1-0E5D-8FE3-F908E5AD79AC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B9A1C-52C1-0E6C-8FE3-A439D4AD79F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BFD2C-62C1-0E0B-8FE3-945EB3AD79C1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tandard-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C5BA711-5FC1-0E51-8FE3-A904E9AD79F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C5B949D-D3C1-0E62-8FE3-2537DAAD797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tinuwalther" TargetMode="External"/><Relationship Id="rId3" Type="http://schemas.openxmlformats.org/officeDocument/2006/relationships/hyperlink" Target="https://www.powershellgallery.com/packages/PsNetTools/0.7.72#PsNetTools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A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PSUG Presentation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AAAAAAmAAAACAAAAAE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sz="4200" b="1" cap="none"/>
            </a:pPr>
            <a:r>
              <a:t>#PSXiDiag</a:t>
            </a:r>
          </a:p>
          <a:p>
            <a:pPr/>
            <a:r>
              <a:t>PowerShell ESXi Diagram</a:t>
            </a:r>
          </a:p>
          <a:p>
            <a:pPr/>
            <a:r>
              <a:t>Mermaid-Markdown/-HTML, Draw.IO-CSV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Speaker Info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AAAAAAmAAAACAAAAIGAAAAAAAAA"/>
              </a:ext>
            </a:extLst>
          </p:cNvSpPr>
          <p:nvPr>
            <p:ph type="body"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Martin Walther</a:t>
            </a:r>
          </a:p>
        </p:txBody>
      </p:sp>
      <p:sp>
        <p:nvSpPr>
          <p:cNvPr id="4" name="Folien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AAAAAAmAAAACAAAAAEAAAAAAAAA"/>
              </a:ext>
            </a:extLst>
          </p:cNvSpPr>
          <p:nvPr>
            <p:ph type="body"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/>
            <a:r>
              <a:t>DevOps-/Systems Engineer Inventx AG</a:t>
            </a:r>
          </a:p>
          <a:p>
            <a:pPr/>
            <a:r>
              <a:t>PowerShell Automator</a:t>
            </a:r>
          </a:p>
          <a:p>
            <a:pPr lvl="1"/>
            <a:r>
              <a:t>VMware</a:t>
            </a:r>
          </a:p>
          <a:p>
            <a:pPr lvl="1"/>
            <a:r>
              <a:t>ESXi/Linux</a:t>
            </a:r>
          </a:p>
          <a:p>
            <a:pPr lvl="1"/>
            <a:r>
              <a:t>Windows</a:t>
            </a:r>
          </a:p>
          <a:p>
            <a:pPr/>
            <a:r>
              <a:t>Blog</a:t>
            </a:r>
          </a:p>
          <a:p>
            <a:pPr lvl="1"/>
            <a:r>
              <a:t>tinuwalther.github.io</a:t>
            </a:r>
          </a:p>
          <a:p>
            <a:pPr lvl="1">
              <a:defRPr cap="none">
                <a:hlinkClick r:id="rId2"/>
              </a:defRPr>
            </a:pPr>
            <a:r>
              <a:rPr>
                <a:hlinkClick r:id="rId2"/>
              </a:rPr>
              <a:t>https://github.com/tinuwalther</a:t>
            </a:r>
            <a:endParaRPr>
              <a:hlinkClick r:id="rId2"/>
            </a:endParaRPr>
          </a:p>
          <a:p>
            <a:pPr/>
            <a:r>
              <a:t>Social Media</a:t>
            </a:r>
          </a:p>
          <a:p>
            <a:pPr lvl="1"/>
            <a:r>
              <a:t>Twitter: @it_tinuwalther</a:t>
            </a:r>
          </a:p>
          <a:p>
            <a:pPr lvl="1"/>
            <a:r>
              <a:t>Mastodon: @tinuwalther@techhub.social</a:t>
            </a:r>
          </a:p>
        </p:txBody>
      </p:sp>
      <p:sp>
        <p:nvSpPr>
          <p:cNvPr id="5" name="Folientext4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AAAAAAmAAAACAAAAIGAAAAAAAAA"/>
              </a:ext>
            </a:extLst>
          </p:cNvSpPr>
          <p:nvPr>
            <p:ph type="body"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Working with PowerShell</a:t>
            </a:r>
          </a:p>
        </p:txBody>
      </p:sp>
      <p:sp>
        <p:nvSpPr>
          <p:cNvPr id="6" name="Folientext3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B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AAAAAAmAAAACAAAAAEAAAAAAAAA"/>
              </a:ext>
            </a:extLst>
          </p:cNvSpPr>
          <p:nvPr>
            <p:ph type="body"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/>
            <a:r>
              <a:t>Owner of </a:t>
            </a:r>
            <a:r>
              <a:rPr cap="none">
                <a:hlinkClick r:id="rId3"/>
              </a:rPr>
              <a:t>PsNetTools</a:t>
            </a:r>
          </a:p>
          <a:p>
            <a:pPr/>
            <a:r>
              <a:t>Pode Web Apps</a:t>
            </a:r>
          </a:p>
          <a:p>
            <a:pPr/>
            <a:r>
              <a:t>PSHTML-Reports</a:t>
            </a:r>
          </a:p>
          <a:p>
            <a:pPr/>
            <a:r>
              <a:t>GitLab Pipelines</a:t>
            </a:r>
          </a:p>
          <a:p>
            <a:pPr/>
            <a:r>
              <a:t>ESXi Host Deployments</a:t>
            </a:r>
          </a:p>
          <a:p>
            <a:pPr/>
            <a:r>
              <a:t>vCenter Depolyments</a:t>
            </a:r>
          </a:p>
          <a:p>
            <a:pPr/>
            <a:r>
              <a:t>VM Deployments</a:t>
            </a:r>
          </a:p>
          <a:p>
            <a:pPr/>
            <a:r>
              <a:t>Operating as Code</a:t>
            </a:r>
          </a:p>
          <a:p>
            <a:pPr/>
            <a:r>
              <a:t>everything I need</a:t>
            </a:r>
          </a:p>
        </p:txBody>
      </p:sp>
      <p:pic>
        <p:nvPicPr>
          <p:cNvPr id="7" name="Grafik2"/>
          <p:cNvPicPr>
            <a:picLocks noChangeAspect="1"/>
            <a:extLst>
              <a:ext uri="smNativeData">
                <pr:smNativeData xmlns:pr="smNativeData" xmlns="smNativeData" val="SMDATA_17_k0e5YxMAAAAlAAAAEQAAAC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AcAAAA4AAAAAAAAAAAAAAAAAAAA////AAAAAAAAAAAAAAAAAAAAAAAAAAAAAAAAAAAAAABkAAAAZAAAAAAAAAAjAAAABAAAAGQAAAAXAAAAFAAAAAAAAAAAAAAA/38AAP9/AAAAAAAACQAAAAQAAAAI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NmzAUDT4QBAAAAAAAAAAAAAAAAAAAAAAAAAAAAAAAAAAAAAAAAAAD///8Cf39/AFeJkQPMzMwAwMD/AH9/fwAAAAAAAAAAAAAAAAD///8AAAAAACEAAAAYAAAAFAAAAPkDAAD2AQAAZgoAAGMI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" y="318770"/>
            <a:ext cx="1044575" cy="10445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No #PSXiDiag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 marL="0" indent="0">
              <a:buNone/>
              <a:defRPr u="sng"/>
            </a:pPr>
            <a:r>
              <a:rPr b="1" cap="none"/>
              <a:t>Everyone know this scenario</a:t>
            </a:r>
          </a:p>
          <a:p>
            <a:pPr marL="0" indent="0">
              <a:buNone/>
            </a:pPr>
            <a:r>
              <a:t>Your Boss ask you for the overview about the current VMware (or something else) environment.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You give him the last picture that you have created and he ask you »where are the 4 new ESXi hosts?«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shit... </a:t>
            </a:r>
            <a:r>
              <a:rPr cap="none">
                <a:latin typeface="Wingdings" pitchFamily="0" charset="2"/>
                <a:ea typeface="Wingdings" pitchFamily="0" charset="2"/>
                <a:cs typeface="Wingdings" pitchFamily="0" charset="2"/>
              </a:rPr>
              <a:t></a:t>
            </a:r>
            <a:endParaRPr cap="none">
              <a:latin typeface="Wingdings" pitchFamily="0" charset="2"/>
              <a:ea typeface="Wingdings" pitchFamily="0" charset="2"/>
              <a:cs typeface="Wingdings" pitchFamily="0" charset="2"/>
            </a:endParaRPr>
          </a:p>
        </p:txBody>
      </p:sp>
      <p:sp>
        <p:nvSpPr>
          <p:cNvPr id="4" name="Folien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AAAAAAmAAAACAAAAAEAAAAAAAAA"/>
              </a:ext>
            </a:extLst>
          </p:cNvSpPr>
          <p:nvPr>
            <p:ph type="body"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 marL="0" indent="0">
              <a:buNone/>
            </a:pPr>
            <a:r>
              <a:t>The last picture of the environment</a:t>
            </a:r>
          </a:p>
        </p:txBody>
      </p:sp>
      <p:pic>
        <p:nvPicPr>
          <p:cNvPr id="5" name="Grafik1"/>
          <p:cNvPicPr>
            <a:picLocks noChangeAspect="1"/>
            <a:extLst>
              <a:ext uri="smNativeData">
                <pr:smNativeData xmlns:pr="smNativeData" xmlns="smNativeData" val="SMDATA_17_k0e5YxMAAAAlAAAAEQAAAC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NmzAUDT4QBAAAAAAAAAAAAAAAAAAAAAAAAAAAAAAAAAAAAAAAAAAD///8Cf39/AFeJkQPMzMwAwMD/AH9/fwAAAAAAAAAAAAAAAAD///8AAAAAACEAAAAYAAAAFAAAANgmAACvDQAAlUYAAEsb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2224405"/>
            <a:ext cx="5159375" cy="2212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#PSXiDiag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 marL="0" indent="0">
              <a:buNone/>
              <a:defRPr u="sng"/>
            </a:pPr>
            <a:r>
              <a:rPr b="1" cap="none"/>
              <a:t>You love this scenario</a:t>
            </a:r>
          </a:p>
          <a:p>
            <a:pPr marL="0" indent="0">
              <a:buNone/>
            </a:pPr>
            <a:r>
              <a:t>Your Boss ask you for the overview about the current VMware (or something else) environment.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You give him the link to the HTML-Report that #PSXiDiag create and he say »perfect, thank you!«</a:t>
            </a:r>
          </a:p>
          <a:p>
            <a:pPr marL="0" indent="0">
              <a:buNone/>
            </a:pPr>
          </a:p>
          <a:p>
            <a:pPr marL="0" indent="0">
              <a:buNone/>
              <a:defRPr cap="none">
                <a:latin typeface="Wingdings" pitchFamily="0" charset="2"/>
                <a:ea typeface="Wingdings" pitchFamily="0" charset="2"/>
                <a:cs typeface="Wingdings" pitchFamily="0" charset="2"/>
              </a:defRPr>
            </a:pPr>
            <a:r>
              <a:rPr cap="none">
                <a:latin typeface="Calibri" pitchFamily="2" charset="0"/>
                <a:ea typeface="SimSun" pitchFamily="0" charset="0"/>
                <a:cs typeface="Times New Roman" pitchFamily="1" charset="0"/>
              </a:rPr>
              <a:t>cool... </a:t>
            </a:r>
            <a:r>
              <a:t></a:t>
            </a:r>
          </a:p>
        </p:txBody>
      </p:sp>
      <p:sp>
        <p:nvSpPr>
          <p:cNvPr id="4" name="Folien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AAAAAAmAAAACAAAAAEAAAAAAAAA"/>
              </a:ext>
            </a:extLst>
          </p:cNvSpPr>
          <p:nvPr>
            <p:ph type="body"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 marL="0" indent="0">
              <a:buNone/>
            </a:pPr>
            <a:r>
              <a:t>HTML-Report of the environment</a:t>
            </a:r>
          </a:p>
        </p:txBody>
      </p:sp>
      <p:pic>
        <p:nvPicPr>
          <p:cNvPr id="5" name="Grafik1"/>
          <p:cNvPicPr>
            <a:picLocks noChangeAspect="1"/>
            <a:extLst>
              <a:ext uri="smNativeData">
                <pr:smNativeData xmlns:pr="smNativeData" xmlns="smNativeData" val="SMDATA_17_k0e5YxMAAAAlAAAAEQAAAC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NmzAUDT4QBAAAAAAAAAAAAAAAAAAAAAAAAAAAAAAAAAAAAAAAAAAD///8Cf39/AFeJkQPMzMwAwMD/AH9/fwAAAAAAAAAAAAAAAAD///8AAAAAACEAAAAYAAAAFAAAANgmAACNDQAA0kUAAAQe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2202815"/>
            <a:ext cx="5035550" cy="2676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8">
      <a:dk1>
        <a:srgbClr val="FFFFFF"/>
      </a:dk1>
      <a:lt1>
        <a:srgbClr val="034F84"/>
      </a:lt1>
      <a:dk2>
        <a:srgbClr val="CCFFFF"/>
      </a:dk2>
      <a:lt2>
        <a:srgbClr val="578991"/>
      </a:lt2>
      <a:accent1>
        <a:srgbClr val="3366CC"/>
      </a:accent1>
      <a:accent2>
        <a:srgbClr val="00B000"/>
      </a:accent2>
      <a:accent3>
        <a:srgbClr val="209020"/>
      </a:accent3>
      <a:accent4>
        <a:srgbClr val="407040"/>
      </a:accent4>
      <a:accent5>
        <a:srgbClr val="605060"/>
      </a:accent5>
      <a:accent6>
        <a:srgbClr val="803080"/>
      </a:accent6>
      <a:hlink>
        <a:srgbClr val="212529"/>
      </a:hlink>
      <a:folHlink>
        <a:srgbClr val="FFE701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34F84"/>
        </a:lt1>
        <a:dk2>
          <a:srgbClr val="CCFFFF"/>
        </a:dk2>
        <a:lt2>
          <a:srgbClr val="578991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212529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tinu</cp:lastModifiedBy>
  <cp:revision>0</cp:revision>
  <dcterms:created xsi:type="dcterms:W3CDTF">2020-01-07T15:39:59Z</dcterms:created>
  <dcterms:modified xsi:type="dcterms:W3CDTF">2023-01-07T10:21:07Z</dcterms:modified>
</cp:coreProperties>
</file>