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720" r:id="rId5"/>
  </p:sldMasterIdLst>
  <p:sldIdLst>
    <p:sldId id="256" r:id="rId6"/>
    <p:sldId id="257" r:id="rId7"/>
    <p:sldId id="260" r:id="rId8"/>
    <p:sldId id="259" r:id="rId9"/>
    <p:sldId id="261" r:id="rId10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SimSun" pitchFamily="1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SimSun" pitchFamily="1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SimSun" pitchFamily="1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SimSun" pitchFamily="1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SimSun" pitchFamily="1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SimSun" pitchFamily="1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SimSun" pitchFamily="1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SimSun" pitchFamily="1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SimSun" pitchFamily="1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73100397" val="1060" rev64="64" revOS="1"/>
      <pr:smFileRevision xmlns:pr="smNativeData" xmlns="smNativeData" dt="1673100397" val="101"/>
      <pr:guideOptions xmlns:pr="smNativeData" xmlns="smNativeData" dt="167310039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86" d="100"/>
          <a:sy n="86" d="100"/>
        </p:scale>
        <p:origin x="380" y="806"/>
      </p:cViewPr>
      <p:guideLst x="0" y="0">
        <p:guide orient="horz" pos="2160"/>
        <p:guide pos="384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8" d="100"/>
        <a:sy n="18" d="100"/>
      </p:scale>
      <p:origin x="0" y="0"/>
    </p:cViewPr>
  </p:sorterViewPr>
  <p:notesViewPr>
    <p:cSldViewPr snapToObjects="1" showGuides="1">
      <p:cViewPr>
        <p:scale>
          <a:sx n="86" d="100"/>
          <a:sy n="86" d="100"/>
        </p:scale>
        <p:origin x="380" y="806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91F126-68CD-C407-8329-9E52BF6775C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5CE9901-4FA8-9B6F-E676-B93AD73810E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Q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BCF64CC-8286-9A92-C877-74C72A393E2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704A0E-40DC-25BC-92C8-B6E9048664E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CAAAAAQ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Q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2422BB-F5DA-71D4-949C-03816CD2625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AE8938-76CC-FB7F-8216-802AC75874D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F32C17-59FB-A6DA-B54B-AF8F620543F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54A544F-01F8-1FA2-B6F2-F7F71ABC40A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E4B487-C9D9-B142-975C-3F17FA12616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F96CD66-28F2-C33B-BC2E-DE6E83604A8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42B3C84-CA89-7ECA-C793-3C9F72DD316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0E6E14D-03BD-B317-F35E-F542AF1005A0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320480-CEB5-67F2-FB8A-38A74AC40D6D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6CBE239-77BB-9E14-F573-8141AC3D03D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277E45C-128F-2212-C1CF-E447AA8137B1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168842-0CAA-437E-E4AE-FA2BC6E012A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F5E76B6-F8B2-0B80-FCE6-0ED538A80A5B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50458FE-B0E8-51AE-A6BC-46FB16F2501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0057327-69AD-5085-E3BD-9FD03DF315C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886C90-DE95-DD9A-DB30-28CF227E2D7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23C8A86-C8EF-697C-A184-3E29C4CA576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AB073E-70F6-FEF1-B813-86A4495D4ED3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Standard-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62421BC5-8B8F-17ED-C1FA-7DB855B4372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6E5F30A2-EC83-0AC6-CDE7-1A937EA93B4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SimSun" pitchFamily="1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tinuwalther" TargetMode="External"/><Relationship Id="rId3" Type="http://schemas.openxmlformats.org/officeDocument/2006/relationships/hyperlink" Target="https://www.powershellgallery.com/packages/PsNetTools/0.7.72#PsNetTools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A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>
              <a:defRPr sz="4200" b="1" cap="none"/>
            </a:pPr>
            <a:r>
              <a:t>#PSXiDiag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AAAAAAmAAAACAAAAAE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/>
            <a:r>
              <a:t>PowerShell ESXi Diagram</a:t>
            </a:r>
          </a:p>
          <a:p>
            <a:pPr/>
            <a:r>
              <a:t>Mermaid-Markdown or -HTML-Report,</a:t>
            </a:r>
          </a:p>
          <a:p>
            <a:pPr/>
            <a:r>
              <a:t>CSV-file for import to Draw.IO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Speaker Info</a:t>
            </a:r>
          </a:p>
        </p:txBody>
      </p:sp>
      <p:sp>
        <p:nvSpPr>
          <p:cNvPr id="3" name="Folientext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type="body"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Martin Walther</a:t>
            </a:r>
          </a:p>
        </p:txBody>
      </p:sp>
      <p:sp>
        <p:nvSpPr>
          <p:cNvPr id="4" name="Folientext2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AAAAAAmAAAACAAAAAEAAAAAAAAA"/>
              </a:ext>
            </a:extLst>
          </p:cNvSpPr>
          <p:nvPr>
            <p:ph type="body"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/>
            <a:r>
              <a:t>DevOps-/Systems Engineer Inventx AG</a:t>
            </a:r>
          </a:p>
          <a:p>
            <a:pPr/>
            <a:r>
              <a:t>PowerShell Automator</a:t>
            </a:r>
          </a:p>
          <a:p>
            <a:pPr lvl="1"/>
            <a:r>
              <a:t>VMware</a:t>
            </a:r>
          </a:p>
          <a:p>
            <a:pPr lvl="1"/>
            <a:r>
              <a:t>ESXi/Linux</a:t>
            </a:r>
          </a:p>
          <a:p>
            <a:pPr lvl="1"/>
            <a:r>
              <a:t>Windows</a:t>
            </a:r>
          </a:p>
          <a:p>
            <a:pPr/>
            <a:r>
              <a:t>Blog</a:t>
            </a:r>
          </a:p>
          <a:p>
            <a:pPr lvl="1"/>
            <a:r>
              <a:t>tinuwalther.github.io</a:t>
            </a:r>
          </a:p>
          <a:p>
            <a:pPr lvl="1">
              <a:defRPr cap="none">
                <a:hlinkClick r:id="rId2"/>
              </a:defRPr>
            </a:pPr>
            <a:r>
              <a:rPr>
                <a:hlinkClick r:id="rId2"/>
              </a:rPr>
              <a:t>https://github.com/tinuwalther</a:t>
            </a:r>
            <a:endParaRPr>
              <a:hlinkClick r:id="rId2"/>
            </a:endParaRPr>
          </a:p>
          <a:p>
            <a:pPr/>
            <a:r>
              <a:t>Social Media</a:t>
            </a:r>
          </a:p>
          <a:p>
            <a:pPr lvl="1"/>
            <a:r>
              <a:t>Twitter: it_tinuwalther</a:t>
            </a:r>
          </a:p>
          <a:p>
            <a:pPr lvl="1"/>
            <a:r>
              <a:t>Mastodon: tinuwalther@techhub.social</a:t>
            </a:r>
          </a:p>
        </p:txBody>
      </p:sp>
      <p:sp>
        <p:nvSpPr>
          <p:cNvPr id="5" name="Folientext4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type="body"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Working with PowerShell</a:t>
            </a:r>
          </a:p>
        </p:txBody>
      </p:sp>
      <p:sp>
        <p:nvSpPr>
          <p:cNvPr id="6" name="Folientext3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B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AAAAAAAAAA"/>
              </a:ext>
            </a:extLst>
          </p:cNvSpPr>
          <p:nvPr>
            <p:ph type="body" idx="4"/>
          </p:nvPr>
        </p:nvSpPr>
        <p:spPr/>
        <p:txBody>
          <a:bodyPr/>
          <a:lstStyle/>
          <a:p>
            <a:pPr/>
            <a:r>
              <a:t>Owner of </a:t>
            </a:r>
            <a:r>
              <a:rPr cap="none">
                <a:hlinkClick r:id="rId3"/>
              </a:rPr>
              <a:t>PsNetTools</a:t>
            </a:r>
            <a:endParaRPr cap="none">
              <a:hlinkClick r:id="rId3"/>
            </a:endParaRPr>
          </a:p>
          <a:p>
            <a:pPr/>
            <a:r>
              <a:t>Pode Web Apps</a:t>
            </a:r>
          </a:p>
          <a:p>
            <a:pPr/>
            <a:r>
              <a:t>PSHTML-Reports</a:t>
            </a:r>
          </a:p>
          <a:p>
            <a:pPr/>
            <a:r>
              <a:t>GitLab Pipelines</a:t>
            </a:r>
          </a:p>
          <a:p>
            <a:pPr/>
            <a:r>
              <a:t>ESXi Host Deployments</a:t>
            </a:r>
          </a:p>
          <a:p>
            <a:pPr/>
            <a:r>
              <a:t>vCenter Depolyments</a:t>
            </a:r>
          </a:p>
          <a:p>
            <a:pPr/>
            <a:r>
              <a:t>VM Deployments</a:t>
            </a:r>
          </a:p>
          <a:p>
            <a:pPr/>
            <a:r>
              <a:t>Operating as Code</a:t>
            </a:r>
          </a:p>
          <a:p>
            <a:pPr/>
            <a:r>
              <a:t>everything I need</a:t>
            </a:r>
          </a:p>
        </p:txBody>
      </p:sp>
      <p:pic>
        <p:nvPicPr>
          <p:cNvPr id="7" name="Grafik1"/>
          <p:cNvPicPr>
            <a:picLocks noChangeAspect="1"/>
            <a:extLst>
              <a:ext uri="smNativeData">
                <pr:smNativeData xmlns:pr="smNativeData" xmlns="smNativeData" val="SMDATA_17_bXy5YxMAAAAlAAAAEQAAAC8BAAAAkAAAAEgAAACQAAAASAAAAAAAAAAAAAAAAAAAAAEAAABQAAAAAAAAAAAA8D8AAAAAAADwPwAAAAAAAOA/AAAAAAAA4D8AAAAAAADgPwAAAAAAAOA/AAAAAAAA4D8AAAAAAADgPwAAAAAAAOA/AAAAAAAA4D8CAAAAjAAAAAE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AAAAAAAAAAAEAAABXiZEKMgAAAGQAAABkAAAAeAAAAHgAAAAAAAAAzMzMAAAAAABQAAAAUAAAAGQAAABkAAAAAAAAAAcAAAA4AAAAAAAAAAAAAAAAAAAA////AAAAAAAAAAAAAAAAAAAAAAAAAAAAAAAAAAAAAABkAAAAZAAAAAAAAAAjAAAABAAAAGYAAAAXAAAAFAAAAAAAAAAAAAAA/38AAP9/AAAAAAAACQAAAAQAAAAAAAAAHgAAAGgAAAAAAAAAAAAAAAAAAAAAAAAAAAAAABAnAAAQJwAAAAAAAAAAAAAAAAAAAAAAAAAAAAAAAAAAAAAAAAAAAADIAAAAAAAAAMDA/wAAAAAATQAAADIAAAAAAAAAZAAAAAAAAAB/f38ACgAAACIAAAAYAAAAAAAAAAAAAAAAAAAAAAAAAAAAAAAAAAAAJAAAACQAAAAAAAAABwAAAAAAAAAAAAAAAAAAAAAAAAAAAAAAAAAAAH9/fwAlAAAAWAAAAAAAAAAAAAAAAAAAAAAAAAAAAAAAAAAAAAAAAAAAAAAAAAAAAAAAAAAAAAAAPwAAAAAAAACghgEAAAAAAAAAAAAAAAAADAAAAAEAAAAAAAAAAAAAAAAAAAAfAAAAVAAAADNmzAUDT4QBAAAAAAAAAAAAAAAAAAAAAAAAAAAAAAAAAAAAAAAAAAD///8Cf39/AFeJkQPMzMwAwMD/AH9/fwAAAAAAAAAAAAAAAAD///8AAAAAACEAAAAYAAAAFAAAAPgDAAC8AQAAJwoAAAwKAAAA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45160" y="281940"/>
            <a:ext cx="1005205" cy="13512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No #PSXiDiag</a:t>
            </a:r>
          </a:p>
        </p:txBody>
      </p:sp>
      <p:sp>
        <p:nvSpPr>
          <p:cNvPr id="3" name="Folientext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 marL="0" indent="0">
              <a:buNone/>
              <a:defRPr u="sng"/>
            </a:pPr>
            <a:r>
              <a:rPr b="1" cap="none"/>
              <a:t>Everyone know this scenario</a:t>
            </a:r>
            <a:endParaRPr b="1" cap="none"/>
          </a:p>
          <a:p>
            <a:pPr marL="0" indent="0">
              <a:buNone/>
            </a:pPr>
            <a:r>
              <a:t>Your Boss ask you for the overview about the current VMware (or something else) environment.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You give him the last picture that you have created and he ask you »where are the 4 new ESXi hosts?«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shit... </a:t>
            </a:r>
            <a:r>
              <a:rPr cap="none">
                <a:latin typeface="Wingdings" pitchFamily="0" charset="2"/>
                <a:ea typeface="Wingdings" pitchFamily="0" charset="2"/>
                <a:cs typeface="Wingdings" pitchFamily="0" charset="2"/>
              </a:rPr>
              <a:t></a:t>
            </a:r>
            <a:endParaRPr cap="none">
              <a:latin typeface="Wingdings" pitchFamily="0" charset="2"/>
              <a:ea typeface="Wingdings" pitchFamily="0" charset="2"/>
              <a:cs typeface="Wingdings" pitchFamily="0" charset="2"/>
            </a:endParaRPr>
          </a:p>
        </p:txBody>
      </p:sp>
      <p:sp>
        <p:nvSpPr>
          <p:cNvPr id="4" name="Folientext2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AAAAAAAAAA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 marL="0" indent="0">
              <a:buNone/>
            </a:pPr>
            <a:r>
              <a:t>The last picture of the environment</a:t>
            </a:r>
          </a:p>
        </p:txBody>
      </p:sp>
      <p:pic>
        <p:nvPicPr>
          <p:cNvPr id="5" name="Grafik1"/>
          <p:cNvPicPr>
            <a:picLocks noChangeAspect="1"/>
            <a:extLst>
              <a:ext uri="smNativeData">
                <pr:smNativeData xmlns:pr="smNativeData" xmlns="smNativeData" val="SMDATA_17_bXy5YxMAAAAlAAAAEQAAAC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NmzAUDT4QBAAAAAAAAAAAAAAAAAAAAAAAAAAAAAAAAAAAAAAAAAAD///8Cf39/AFeJkQPMzMwAwMD/AH9/fwAAAAAAAAAAAAAAAAD///8AAAAAACEAAAAYAAAAFAAAANgmAACvDQAAlUYAAEsb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14440" y="2224405"/>
            <a:ext cx="5159375" cy="22123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#PSXiDiag</a:t>
            </a:r>
          </a:p>
        </p:txBody>
      </p:sp>
      <p:sp>
        <p:nvSpPr>
          <p:cNvPr id="3" name="Folientext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 marL="0" indent="0">
              <a:buNone/>
              <a:defRPr u="sng"/>
            </a:pPr>
            <a:r>
              <a:rPr b="1" cap="none"/>
              <a:t>You love this scenario</a:t>
            </a:r>
            <a:endParaRPr b="1" cap="none"/>
          </a:p>
          <a:p>
            <a:pPr marL="0" indent="0">
              <a:buNone/>
            </a:pPr>
            <a:r>
              <a:t>Your Boss ask you for the overview about the current VMware (or something else) environment.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You give him the link to the HTML-Report that #PSXiDiag create and he say »perfect, thank you!«</a:t>
            </a:r>
          </a:p>
          <a:p>
            <a:pPr marL="0" indent="0">
              <a:buNone/>
            </a:pPr>
          </a:p>
          <a:p>
            <a:pPr marL="0" indent="0">
              <a:buNone/>
              <a:defRPr cap="none">
                <a:latin typeface="Wingdings" pitchFamily="0" charset="2"/>
                <a:ea typeface="Wingdings" pitchFamily="0" charset="2"/>
                <a:cs typeface="Wingdings" pitchFamily="0" charset="2"/>
              </a:defRPr>
            </a:pPr>
            <a:r>
              <a:rPr cap="none">
                <a:latin typeface="Calibri" pitchFamily="1" charset="0"/>
                <a:ea typeface="SimSun" pitchFamily="1" charset="0"/>
                <a:cs typeface="Times New Roman" pitchFamily="1" charset="0"/>
              </a:rPr>
              <a:t>cool... </a:t>
            </a:r>
            <a:r>
              <a:t></a:t>
            </a:r>
          </a:p>
        </p:txBody>
      </p:sp>
      <p:sp>
        <p:nvSpPr>
          <p:cNvPr id="4" name="Folientext2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AAAAAAAAAA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 marL="0" indent="0">
              <a:buNone/>
            </a:pPr>
            <a:r>
              <a:t>HTML-Report of the environment</a:t>
            </a:r>
          </a:p>
        </p:txBody>
      </p:sp>
      <p:pic>
        <p:nvPicPr>
          <p:cNvPr id="5" name="Grafik1"/>
          <p:cNvPicPr>
            <a:picLocks noChangeAspect="1"/>
            <a:extLst>
              <a:ext uri="smNativeData">
                <pr:smNativeData xmlns:pr="smNativeData" xmlns="smNativeData" val="SMDATA_17_bXy5YxMAAAAlAAAAEQAAAC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NmzAUDT4QBAAAAAAAAAAAAAAAAAAAAAAAAAAAAAAAAAAAAAAAAAAD///8Cf39/AFeJkQPMzMwAwMD/AH9/fwAAAAAAAAAAAAAAAAD///8AAAAAACEAAAAYAAAAFAAAANgmAACNDQAA0kUAAAQ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14440" y="2202815"/>
            <a:ext cx="5035550" cy="2676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="smNativeData" val="SMDATA_15_bXy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034F84"/>
      </a:lt1>
      <a:dk2>
        <a:srgbClr val="CCFFFF"/>
      </a:dk2>
      <a:lt2>
        <a:srgbClr val="578991"/>
      </a:lt2>
      <a:accent1>
        <a:srgbClr val="3366CC"/>
      </a:accent1>
      <a:accent2>
        <a:srgbClr val="00B000"/>
      </a:accent2>
      <a:accent3>
        <a:srgbClr val="209020"/>
      </a:accent3>
      <a:accent4>
        <a:srgbClr val="407040"/>
      </a:accent4>
      <a:accent5>
        <a:srgbClr val="605060"/>
      </a:accent5>
      <a:accent6>
        <a:srgbClr val="803080"/>
      </a:accent6>
      <a:hlink>
        <a:srgbClr val="212529"/>
      </a:hlink>
      <a:folHlink>
        <a:srgbClr val="FFE701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034F84"/>
        </a:lt1>
        <a:dk2>
          <a:srgbClr val="CCFFFF"/>
        </a:dk2>
        <a:lt2>
          <a:srgbClr val="578991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212529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FF"/>
        </a:dk1>
        <a:lt1>
          <a:srgbClr val="034F84"/>
        </a:lt1>
        <a:dk2>
          <a:srgbClr val="CCFFFF"/>
        </a:dk2>
        <a:lt2>
          <a:srgbClr val="578991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212529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FFFFFF"/>
        </a:dk1>
        <a:lt1>
          <a:srgbClr val="034F84"/>
        </a:lt1>
        <a:dk2>
          <a:srgbClr val="CCFFFF"/>
        </a:dk2>
        <a:lt2>
          <a:srgbClr val="578991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212529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34F84"/>
        </a:lt1>
        <a:dk2>
          <a:srgbClr val="CCFFFF"/>
        </a:dk2>
        <a:lt2>
          <a:srgbClr val="578991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212529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Tinu</cp:lastModifiedBy>
  <cp:revision>0</cp:revision>
  <dcterms:created xsi:type="dcterms:W3CDTF">2020-01-07T15:39:59Z</dcterms:created>
  <dcterms:modified xsi:type="dcterms:W3CDTF">2023-01-07T14:06:37Z</dcterms:modified>
</cp:coreProperties>
</file>