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20" r:id="rId5"/>
  </p:sldMasterIdLst>
  <p:sldIdLst>
    <p:sldId id="256" r:id="rId6"/>
    <p:sldId id="257" r:id="rId7"/>
    <p:sldId id="260" r:id="rId8"/>
    <p:sldId id="259" r:id="rId9"/>
    <p:sldId id="261" r:id="rId10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73086867" val="1060" revOS="4"/>
      <pr:smFileRevision xmlns:pr="smNativeData" xmlns="smNativeData" dt="1673086867" val="101"/>
      <pr:guideOptions xmlns:pr="smNativeData" xmlns="smNativeData" dt="167308686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56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56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8495-DBC1-0A72-8FE7-2D27CAA9797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A0C9-87C1-0A56-8FE7-7103EEA9792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97C6-88C1-0A61-8FE7-7E34D9A9792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FCAF-E1C1-0A0A-8FE7-175FB2A9794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Q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FF13-5DC1-0A09-8FE7-AB5CB1A979F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857A-34C1-0A73-8FE7-C226CBA9799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8B03-4DC1-0A7D-8FE7-BB28C5A979E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835A-14C1-0A75-8FE7-E220CDA979B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B253-1DC1-0A44-8FE7-EB11FCA979B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95BA-F4C1-0A63-8FE7-0236DBA9795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DAA2-ECC1-0A2C-8FE7-1A7994A9794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BD67-29C1-0A4B-8FE7-DF1EF3A9798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9B5A-14C1-0A6D-8FE7-E238D5A979B7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CC2C-62C1-0A3A-8FE7-946F82A979C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EAAF-E1C1-0A1C-8FE7-1749A4A9794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9C4F-01C1-0A6A-8FE7-F73FD2A979A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DF07-49C1-0A29-8FE7-BF7C91A979E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BC65-2BC1-0A4A-8FE7-DD1FF2A9798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A357-19C1-0A55-8FE7-EF00EDA979B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C6EA-A4C1-0A30-8FE7-526588A9790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5F8FAF-E1C1-0A79-8FE7-172CC1A9794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C5FC217-59C1-0A34-8FE7-AF618CA979FA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tandard-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C5FA33B-75C1-0A55-8FE7-8300EDA979D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C5F90F2-BCC1-0A66-8FE7-4A33DEA9791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tinuwalther" TargetMode="External"/><Relationship Id="rId3" Type="http://schemas.openxmlformats.org/officeDocument/2006/relationships/hyperlink" Target="https://www.powershellgallery.com/packages/PsNetTools/0.7.72#PsNetTools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PSUG Presentation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sz="4200" b="1" cap="none"/>
            </a:pPr>
            <a:r>
              <a:t>#PSXiDiag</a:t>
            </a:r>
          </a:p>
          <a:p>
            <a:pPr/>
            <a:r>
              <a:t>PowerShell ESXi Diagram</a:t>
            </a:r>
          </a:p>
          <a:p>
            <a:pPr/>
            <a:r>
              <a:t>Mermaid-Markdown/-HTML, Draw.IO-CSV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Speaker Info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type="body"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Martin Walther</a:t>
            </a: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EAAAAAAAAA"/>
              </a:ext>
            </a:extLst>
          </p:cNvSpPr>
          <p:nvPr>
            <p:ph type="body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DevOps-/Systems Engineer Inventx AG</a:t>
            </a:r>
          </a:p>
          <a:p>
            <a:pPr/>
            <a:r>
              <a:t>PowerShell Automator</a:t>
            </a:r>
          </a:p>
          <a:p>
            <a:pPr lvl="1"/>
            <a:r>
              <a:t>VMware</a:t>
            </a:r>
          </a:p>
          <a:p>
            <a:pPr lvl="1"/>
            <a:r>
              <a:t>ESXi/Linux</a:t>
            </a:r>
          </a:p>
          <a:p>
            <a:pPr lvl="1"/>
            <a:r>
              <a:t>Windows</a:t>
            </a:r>
          </a:p>
          <a:p>
            <a:pPr/>
            <a:r>
              <a:t>Blog</a:t>
            </a:r>
          </a:p>
          <a:p>
            <a:pPr lvl="1"/>
            <a:r>
              <a:t>tinuwalther.github.io</a:t>
            </a:r>
          </a:p>
          <a:p>
            <a:pPr lvl="1">
              <a:defRPr cap="none">
                <a:hlinkClick r:id="rId2"/>
              </a:defRPr>
            </a:pPr>
            <a:r>
              <a:rPr>
                <a:hlinkClick r:id="rId2"/>
              </a:rPr>
              <a:t>https://github.com/tinuwalther</a:t>
            </a:r>
            <a:endParaRPr>
              <a:hlinkClick r:id="rId2"/>
            </a:endParaRPr>
          </a:p>
          <a:p>
            <a:pPr/>
            <a:r>
              <a:t>Social Media</a:t>
            </a:r>
          </a:p>
          <a:p>
            <a:pPr lvl="1"/>
            <a:r>
              <a:t>Twitter: @it_tinuwalther</a:t>
            </a:r>
          </a:p>
          <a:p>
            <a:pPr lvl="1"/>
            <a:r>
              <a:t>Mastodon: @tinuwalther@techhub.social</a:t>
            </a:r>
          </a:p>
        </p:txBody>
      </p:sp>
      <p:sp>
        <p:nvSpPr>
          <p:cNvPr id="5" name="Folientext4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C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type="body"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Working with PowerShell</a:t>
            </a:r>
          </a:p>
        </p:txBody>
      </p:sp>
      <p:sp>
        <p:nvSpPr>
          <p:cNvPr id="6" name="Folientext3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AAAAAAAAAA"/>
              </a:ext>
            </a:extLst>
          </p:cNvSpPr>
          <p:nvPr>
            <p:ph type="body" idx="4"/>
          </p:nvPr>
        </p:nvSpPr>
        <p:spPr/>
        <p:txBody>
          <a:bodyPr/>
          <a:lstStyle/>
          <a:p>
            <a:pPr/>
            <a:r>
              <a:t>Owner of </a:t>
            </a:r>
            <a:r>
              <a:rPr cap="none">
                <a:hlinkClick r:id="rId3"/>
              </a:rPr>
              <a:t>PsNetTools</a:t>
            </a:r>
            <a:endParaRPr cap="none">
              <a:hlinkClick r:id="rId3"/>
            </a:endParaRPr>
          </a:p>
          <a:p>
            <a:pPr/>
            <a:r>
              <a:t>Pode Web Apps</a:t>
            </a:r>
          </a:p>
          <a:p>
            <a:pPr/>
            <a:r>
              <a:t>PSHTML-Reports</a:t>
            </a:r>
          </a:p>
          <a:p>
            <a:pPr/>
            <a:r>
              <a:t>GitLab Pipelines</a:t>
            </a:r>
          </a:p>
          <a:p>
            <a:pPr/>
            <a:r>
              <a:t>ESXi Host Deployments</a:t>
            </a:r>
          </a:p>
          <a:p>
            <a:pPr/>
            <a:r>
              <a:t>vCenter Depolyments</a:t>
            </a:r>
          </a:p>
          <a:p>
            <a:pPr/>
            <a:r>
              <a:t>VM Deployments</a:t>
            </a:r>
          </a:p>
          <a:p>
            <a:pPr/>
            <a:r>
              <a:t>Operating as Code</a:t>
            </a:r>
          </a:p>
          <a:p>
            <a:pPr/>
            <a:r>
              <a:t>everything I need</a:t>
            </a:r>
          </a:p>
        </p:txBody>
      </p:sp>
      <p:pic>
        <p:nvPicPr>
          <p:cNvPr id="7" name="Grafik2"/>
          <p:cNvPicPr>
            <a:picLocks noChangeAspect="1"/>
            <a:extLst>
              <a:ext uri="smNativeData">
                <pr:smNativeData xmlns:pr="smNativeData" xmlns="smNativeData" val="SMDATA_17_k0e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AI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PkDAAD2AQAAZgoAAGM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" y="318770"/>
            <a:ext cx="1044575" cy="10445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No #PSXiDiag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 marL="0" indent="0">
              <a:buNone/>
              <a:defRPr u="sng"/>
            </a:pPr>
            <a:r>
              <a:rPr b="1" cap="none"/>
              <a:t>Everyone know this scenario</a:t>
            </a:r>
            <a:endParaRPr b="1" cap="none"/>
          </a:p>
          <a:p>
            <a:pPr marL="0" indent="0">
              <a:buNone/>
            </a:pPr>
            <a:r>
              <a:t>Your Boss ask you for the overview about the current VMware (or something else) environment.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You give him the last picture that you have created and he ask you »where are the 4 new ESXi hosts?«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shit... </a:t>
            </a:r>
            <a:r>
              <a:rPr cap="none">
                <a:latin typeface="Wingdings" pitchFamily="0" charset="2"/>
                <a:ea typeface="Wingdings" pitchFamily="0" charset="2"/>
                <a:cs typeface="Wingdings" pitchFamily="0" charset="2"/>
              </a:rPr>
              <a:t></a:t>
            </a:r>
            <a:endParaRPr cap="none">
              <a:latin typeface="Wingdings" pitchFamily="0" charset="2"/>
              <a:ea typeface="Wingdings" pitchFamily="0" charset="2"/>
              <a:cs typeface="Wingdings" pitchFamily="0" charset="2"/>
            </a:endParaRP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t>The last picture of the environment</a:t>
            </a:r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="smNativeData" val="SMDATA_17_k0e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NgmAACvDQAAlUYAAEs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2224405"/>
            <a:ext cx="5159375" cy="2212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#PSXiDiag</a:t>
            </a:r>
          </a:p>
        </p:txBody>
      </p:sp>
      <p:sp>
        <p:nvSpPr>
          <p:cNvPr id="3" name="Folientext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 marL="0" indent="0">
              <a:buNone/>
              <a:defRPr u="sng"/>
            </a:pPr>
            <a:r>
              <a:rPr b="1" cap="none"/>
              <a:t>You love this scenario</a:t>
            </a:r>
            <a:endParaRPr b="1" cap="none"/>
          </a:p>
          <a:p>
            <a:pPr marL="0" indent="0">
              <a:buNone/>
            </a:pPr>
            <a:r>
              <a:t>Your Boss ask you for the overview about the current VMware (or something else) environment.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You give him the link to the HTML-Report that #PSXiDiag create and he say »perfect, thank you!«</a:t>
            </a:r>
          </a:p>
          <a:p>
            <a:pPr marL="0" indent="0">
              <a:buNone/>
            </a:pPr>
          </a:p>
          <a:p>
            <a:pPr marL="0" indent="0">
              <a:buNone/>
              <a:defRPr cap="none">
                <a:latin typeface="Wingdings" pitchFamily="0" charset="2"/>
                <a:ea typeface="Wingdings" pitchFamily="0" charset="2"/>
                <a:cs typeface="Wingdings" pitchFamily="0" charset="2"/>
              </a:defRPr>
            </a:pPr>
            <a:r>
              <a:rPr cap="none">
                <a:latin typeface="Calibri" pitchFamily="2" charset="0"/>
                <a:ea typeface="SimSun" pitchFamily="0" charset="0"/>
                <a:cs typeface="Times New Roman" pitchFamily="1" charset="0"/>
              </a:rPr>
              <a:t>cool... </a:t>
            </a:r>
            <a:r>
              <a:t></a:t>
            </a:r>
          </a:p>
        </p:txBody>
      </p:sp>
      <p:sp>
        <p:nvSpPr>
          <p:cNvPr id="4" name="Folientext2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t>HTML-Report of the environment</a:t>
            </a:r>
          </a:p>
        </p:txBody>
      </p:sp>
      <p:pic>
        <p:nvPicPr>
          <p:cNvPr id="5" name="Grafik1"/>
          <p:cNvPicPr>
            <a:picLocks noChangeAspect="1"/>
            <a:extLst>
              <a:ext uri="smNativeData">
                <pr:smNativeData xmlns:pr="smNativeData" xmlns="smNativeData" val="SMDATA_17_k0e5YxMAAAAlAAAAEQAAAC8BAAAAkAAAAEgAAACQAAAASAAAAAAAAAAA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DNmzAUDT4QBAAAAAAAAAAAAAAAAAAAAAAAAAAAAAAAAAAAAAAAAAAD///8Cf39/AFeJkQPMzMwAwMD/AH9/fwAAAAAAAAAAAAAAAAD///8AAAAAACEAAAAYAAAAFAAAANgmAACNDQAA0kUAAAQ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14440" y="2202815"/>
            <a:ext cx="5035550" cy="2676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1"/>
          <p:cNvSpPr>
            <a:spLocks noGrp="1" noChangeArrowheads="1"/>
            <a:extLst>
              <a:ext uri="smNativeData">
                <pr:smNativeData xmlns:pr="smNativeData" xmlns="smNativeData" val="SMDATA_15_k0e5YxMAAAAlAAAAZAAAAA8BAAAAkAAAAEgAAACQAAAASAAAAAAAAAABAAAAAAAAAAEAAABQAAAAAAAAAAAA4D8AAAAAAADgPwAAAAAAAOA/AAAAAAAA4D8AAAAAAADgPwAAAAAAAOA/AAAAAAAA4D8AAAAAAADgPwAAAAAAAOA/AAAAAAAA4D8CAAAAjAAAAAAAAAAAAAAAM2bMDANPh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XiZ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34F84"/>
      </a:lt1>
      <a:dk2>
        <a:srgbClr val="CCFFFF"/>
      </a:dk2>
      <a:lt2>
        <a:srgbClr val="578991"/>
      </a:lt2>
      <a:accent1>
        <a:srgbClr val="3366CC"/>
      </a:accent1>
      <a:accent2>
        <a:srgbClr val="00B000"/>
      </a:accent2>
      <a:accent3>
        <a:srgbClr val="209020"/>
      </a:accent3>
      <a:accent4>
        <a:srgbClr val="407040"/>
      </a:accent4>
      <a:accent5>
        <a:srgbClr val="605060"/>
      </a:accent5>
      <a:accent6>
        <a:srgbClr val="803080"/>
      </a:accent6>
      <a:hlink>
        <a:srgbClr val="212529"/>
      </a:hlink>
      <a:folHlink>
        <a:srgbClr val="FFE701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34F84"/>
        </a:lt1>
        <a:dk2>
          <a:srgbClr val="CCFFFF"/>
        </a:dk2>
        <a:lt2>
          <a:srgbClr val="578991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212529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tinu</cp:lastModifiedBy>
  <cp:revision>0</cp:revision>
  <dcterms:created xsi:type="dcterms:W3CDTF">2020-01-07T15:39:59Z</dcterms:created>
  <dcterms:modified xsi:type="dcterms:W3CDTF">2023-01-07T10:21:07Z</dcterms:modified>
</cp:coreProperties>
</file>