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22"/>
  </p:notesMasterIdLst>
  <p:handoutMasterIdLst>
    <p:handoutMasterId r:id="rId23"/>
  </p:handoutMasterIdLst>
  <p:sldIdLst>
    <p:sldId id="272" r:id="rId8"/>
    <p:sldId id="259" r:id="rId9"/>
    <p:sldId id="269" r:id="rId10"/>
    <p:sldId id="270" r:id="rId11"/>
    <p:sldId id="267" r:id="rId12"/>
    <p:sldId id="280" r:id="rId13"/>
    <p:sldId id="283" r:id="rId14"/>
    <p:sldId id="284" r:id="rId15"/>
    <p:sldId id="285" r:id="rId16"/>
    <p:sldId id="286" r:id="rId17"/>
    <p:sldId id="264" r:id="rId18"/>
    <p:sldId id="287" r:id="rId19"/>
    <p:sldId id="288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67"/>
            <p14:sldId id="280"/>
            <p14:sldId id="283"/>
            <p14:sldId id="284"/>
            <p14:sldId id="285"/>
            <p14:sldId id="286"/>
            <p14:sldId id="264"/>
            <p14:sldId id="287"/>
            <p14:sldId id="28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D1443-ED0A-3286-E6FF-00879EABD689}" v="105" dt="2025-01-03T07:49:04.018"/>
    <p1510:client id="{30663871-CE4F-49DD-A7CF-740571F4BC2E}" v="69" dt="2025-01-03T07:34:01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0856" autoAdjust="0"/>
  </p:normalViewPr>
  <p:slideViewPr>
    <p:cSldViewPr snapToGrid="0">
      <p:cViewPr varScale="1">
        <p:scale>
          <a:sx n="90" d="100"/>
          <a:sy n="90" d="100"/>
        </p:scale>
        <p:origin x="820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02/01/2025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79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CCCA1A86-84F6-61BC-265D-986050007E3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59" y="6085270"/>
            <a:ext cx="2677091" cy="63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9637077" y="6301886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@raimundandree</a:t>
            </a: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333" y="6333117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9574336" y="6371457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@raimundandree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6" name="Image 5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E930E345-9F23-9F70-8149-3EF195727FE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325" y="1147877"/>
            <a:ext cx="1266793" cy="300691"/>
          </a:xfrm>
          <a:prstGeom prst="rect">
            <a:avLst/>
          </a:prstGeom>
        </p:spPr>
      </p:pic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592" y="6402688"/>
            <a:ext cx="342783" cy="3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ullcalendar.io/" TargetMode="External"/><Relationship Id="rId2" Type="http://schemas.openxmlformats.org/officeDocument/2006/relationships/hyperlink" Target="https://pode.readthedocs.io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tinuwalther/RotaMaster" TargetMode="External"/><Relationship Id="rId4" Type="http://schemas.openxmlformats.org/officeDocument/2006/relationships/hyperlink" Target="https://chatgpt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uwalther" TargetMode="External"/><Relationship Id="rId2" Type="http://schemas.openxmlformats.org/officeDocument/2006/relationships/hyperlink" Target="https://www.linkedin.com/in/tinuwalther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1" dirty="0">
                <a:latin typeface="Segoe UI"/>
                <a:cs typeface="Segoe UI"/>
              </a:rPr>
              <a:t>Martin Walther</a:t>
            </a: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lIns="91440" tIns="45720" rIns="91440" bIns="45720" anchor="b" anchorCtr="0"/>
          <a:lstStyle/>
          <a:p>
            <a:pPr algn="ctr"/>
            <a:r>
              <a:rPr lang="en-US" sz="6000" dirty="0">
                <a:solidFill>
                  <a:srgbClr val="346296"/>
                </a:solidFill>
                <a:ea typeface="+mj-lt"/>
                <a:cs typeface="+mj-lt"/>
              </a:rPr>
              <a:t>PowerShell </a:t>
            </a:r>
            <a:r>
              <a:rPr lang="en-US" sz="6000" dirty="0" err="1">
                <a:solidFill>
                  <a:srgbClr val="346296"/>
                </a:solidFill>
                <a:ea typeface="+mj-lt"/>
                <a:cs typeface="+mj-lt"/>
              </a:rPr>
              <a:t>RotaMaster</a:t>
            </a:r>
            <a:endParaRPr lang="en-US" dirty="0" err="1"/>
          </a:p>
          <a:p>
            <a:pPr algn="ctr"/>
            <a:r>
              <a:rPr lang="en-US" sz="3200" dirty="0">
                <a:solidFill>
                  <a:srgbClr val="346296"/>
                </a:solidFill>
                <a:ea typeface="+mj-lt"/>
                <a:cs typeface="+mj-lt"/>
              </a:rPr>
              <a:t>Absence and duty scheduling program for teams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A11-FB2D-D62D-716F-CE0BDDDD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Why I need the </a:t>
            </a:r>
            <a:r>
              <a:rPr lang="en-US" dirty="0" err="1">
                <a:ea typeface="+mj-lt"/>
                <a:cs typeface="+mj-lt"/>
              </a:rPr>
              <a:t>RotaMaster</a:t>
            </a:r>
            <a:r>
              <a:rPr lang="en-US" dirty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2DBA-1142-5AA1-9A04-6AF03B54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Or use the </a:t>
            </a:r>
            <a:r>
              <a:rPr lang="en-US" sz="3200" dirty="0" err="1">
                <a:ea typeface="+mn-lt"/>
                <a:cs typeface="+mn-lt"/>
              </a:rPr>
              <a:t>RotaMaster</a:t>
            </a:r>
            <a:r>
              <a:rPr lang="en-US" sz="3200" dirty="0">
                <a:ea typeface="+mn-lt"/>
                <a:cs typeface="+mn-lt"/>
              </a:rPr>
              <a:t> and do it only once!</a:t>
            </a:r>
            <a:endParaRPr lang="en-US" sz="3200" dirty="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  <p:pic>
        <p:nvPicPr>
          <p:cNvPr id="8" name="Picture 7" descr="A screenshot of a calendar&#10;&#10;Description automatically generated">
            <a:extLst>
              <a:ext uri="{FF2B5EF4-FFF2-40B4-BE49-F238E27FC236}">
                <a16:creationId xmlns:a16="http://schemas.microsoft.com/office/drawing/2014/main" id="{6ECF2039-1698-AA08-AAC1-A6279D5E72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9" b="15831"/>
          <a:stretch/>
        </p:blipFill>
        <p:spPr>
          <a:xfrm>
            <a:off x="1173892" y="2349842"/>
            <a:ext cx="9310725" cy="394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4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3917651" cy="1724338"/>
          </a:xfrm>
        </p:spPr>
        <p:txBody>
          <a:bodyPr>
            <a:normAutofit/>
          </a:bodyPr>
          <a:lstStyle/>
          <a:p>
            <a:r>
              <a:rPr lang="en-GB" dirty="0"/>
              <a:t>Demo</a:t>
            </a:r>
            <a:endParaRPr lang="en-GB" dirty="0">
              <a:ea typeface="Calibri"/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553" y="988765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908A-6AB9-1AB9-6625-7167FB60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Learnings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A7CD0-DA4E-6945-05AD-A8E9AEF12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>
                <a:ea typeface="+mn-lt"/>
                <a:cs typeface="+mn-lt"/>
              </a:rPr>
              <a:t>Yes, you can!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Split your big project into small tasks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>
                <a:ea typeface="+mn-lt"/>
                <a:cs typeface="+mn-lt"/>
              </a:rPr>
              <a:t>Write JavaScript with help from ChatGPT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Debugging is the hell with JavaScript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>
                <a:ea typeface="+mn-lt"/>
                <a:cs typeface="+mn-lt"/>
              </a:rPr>
              <a:t>How easy is the Active Directory Integration in Pode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How easy is the Integration of </a:t>
            </a:r>
            <a:r>
              <a:rPr lang="en-US" sz="3200" err="1">
                <a:ea typeface="+mn-lt"/>
                <a:cs typeface="+mn-lt"/>
              </a:rPr>
              <a:t>OpsGenie</a:t>
            </a:r>
            <a:r>
              <a:rPr lang="en-US" sz="3200" dirty="0">
                <a:ea typeface="+mn-lt"/>
                <a:cs typeface="+mn-lt"/>
              </a:rPr>
              <a:t> over API</a:t>
            </a:r>
            <a:endParaRPr lang="en-US" sz="3200" dirty="0">
              <a:ea typeface="Calibri"/>
              <a:cs typeface="Calibri"/>
            </a:endParaRPr>
          </a:p>
          <a:p>
            <a:r>
              <a:rPr lang="en-US" sz="3200" dirty="0">
                <a:ea typeface="+mn-lt"/>
                <a:cs typeface="+mn-lt"/>
              </a:rPr>
              <a:t>I forgot a good Database design, so I have to alter some tables more than once</a:t>
            </a:r>
            <a:endParaRPr lang="en-US" sz="3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378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D917-30C7-052B-85A5-1B3B784A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5785-EF4D-52DB-6D00-8E9DF4E67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https://pode.readthedocs.io/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https://fullcalendar.io/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4"/>
              </a:rPr>
              <a:t>https://chatgpt.com/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5"/>
              </a:rPr>
              <a:t>https://github.com/tinuwalther/RotaMaster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63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</a:t>
            </a:r>
            <a:endParaRPr lang="en-GB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latin typeface="Stencil" panose="040409050D0802020404" pitchFamily="82" charset="0"/>
              </a:rPr>
              <a:t>1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DevOps Engineer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Senior Systems Engineer Cloud Inventx AG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Bluesky: @tinuwalther.bsky.social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LinkedIn: </a:t>
            </a:r>
            <a:r>
              <a:rPr lang="en-US" dirty="0">
                <a:ea typeface="+mn-lt"/>
                <a:cs typeface="+mn-lt"/>
                <a:hlinkClick r:id="rId2"/>
              </a:rPr>
              <a:t>https://www.linkedin.com/in/tinuwalther/</a:t>
            </a:r>
            <a:endParaRPr lang="en-US"/>
          </a:p>
          <a:p>
            <a:pPr>
              <a:buFont typeface="Arial" panose="05000000000000000000" pitchFamily="2" charset="2"/>
              <a:buChar char="•"/>
            </a:pPr>
            <a:r>
              <a:rPr lang="en-US">
                <a:ea typeface="+mn-lt"/>
                <a:cs typeface="+mn-lt"/>
              </a:rPr>
              <a:t>GitHub: </a:t>
            </a:r>
            <a:r>
              <a:rPr lang="en-US">
                <a:ea typeface="+mn-lt"/>
                <a:cs typeface="+mn-lt"/>
                <a:hlinkClick r:id="rId3"/>
              </a:rPr>
              <a:t>https://github.com/tinuwalther</a:t>
            </a:r>
            <a:r>
              <a:rPr lang="en-US">
                <a:ea typeface="+mn-lt"/>
                <a:cs typeface="+mn-lt"/>
              </a:rPr>
              <a:t> </a:t>
            </a:r>
            <a:endParaRPr lang="en-US"/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346296"/>
                </a:solidFill>
                <a:ea typeface="+mj-lt"/>
                <a:cs typeface="+mj-lt"/>
              </a:rPr>
              <a:t>Martin Walther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is </a:t>
            </a:r>
            <a:r>
              <a:rPr lang="en-US" dirty="0" err="1">
                <a:ea typeface="+mj-lt"/>
                <a:cs typeface="+mj-lt"/>
              </a:rPr>
              <a:t>RotaMaster</a:t>
            </a:r>
            <a:r>
              <a:rPr lang="en-US" dirty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r>
              <a:rPr lang="en-US" sz="3200" dirty="0">
                <a:ea typeface="+mn-lt"/>
                <a:cs typeface="+mn-lt"/>
              </a:rPr>
              <a:t>The Rotation Master is an absence and duty scheduling program for teams with </a:t>
            </a:r>
            <a:r>
              <a:rPr lang="en-US" sz="3200" err="1">
                <a:ea typeface="+mn-lt"/>
                <a:cs typeface="+mn-lt"/>
              </a:rPr>
              <a:t>OpsGenie</a:t>
            </a:r>
            <a:r>
              <a:rPr lang="en-US" sz="3200" dirty="0">
                <a:ea typeface="+mn-lt"/>
                <a:cs typeface="+mn-lt"/>
              </a:rPr>
              <a:t> Integration.</a:t>
            </a:r>
          </a:p>
          <a:p>
            <a:pPr>
              <a:buFont typeface="Wingdings"/>
              <a:buChar char="§"/>
            </a:pPr>
            <a:r>
              <a:rPr lang="en-US" sz="3200" dirty="0">
                <a:ea typeface="+mn-lt"/>
                <a:cs typeface="+mn-lt"/>
              </a:rPr>
              <a:t>It’s based on Pode (PowerShell) for the API, and </a:t>
            </a:r>
            <a:r>
              <a:rPr lang="en-US" sz="3200" err="1">
                <a:ea typeface="+mn-lt"/>
                <a:cs typeface="+mn-lt"/>
              </a:rPr>
              <a:t>FullCalendar</a:t>
            </a:r>
            <a:r>
              <a:rPr lang="en-US" sz="3200" dirty="0">
                <a:ea typeface="+mn-lt"/>
                <a:cs typeface="+mn-lt"/>
              </a:rPr>
              <a:t> (JavaScript) for the Frontend, and SQLite as Database.</a:t>
            </a:r>
          </a:p>
          <a:p>
            <a:pPr>
              <a:buFont typeface="Wingdings"/>
              <a:buChar char="§"/>
            </a:pPr>
            <a:r>
              <a:rPr lang="en-US" sz="3200" dirty="0">
                <a:ea typeface="+mn-lt"/>
                <a:cs typeface="+mn-lt"/>
              </a:rPr>
              <a:t>I used ChatGPT prompt for building the JavaScript code.</a:t>
            </a:r>
          </a:p>
          <a:p>
            <a:pPr marL="0" indent="0">
              <a:buNone/>
            </a:pPr>
            <a:endParaRPr lang="en-US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71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F369-D6B4-6921-7707-0B3D1209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Why I need the </a:t>
            </a:r>
            <a:r>
              <a:rPr lang="en-US" dirty="0" err="1">
                <a:ea typeface="+mj-lt"/>
                <a:cs typeface="+mj-lt"/>
              </a:rPr>
              <a:t>RotaMaster</a:t>
            </a:r>
            <a:r>
              <a:rPr lang="en-US" dirty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B0C4-1FA1-4E77-81B9-CE7FD70CB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You can do it in Excel like the last 20 years, yes</a:t>
            </a:r>
            <a:endParaRPr lang="en-US" sz="3200" dirty="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9517082F-ECBD-CAC1-3350-3EB25AD916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" b="19933"/>
          <a:stretch/>
        </p:blipFill>
        <p:spPr>
          <a:xfrm>
            <a:off x="1219199" y="2490434"/>
            <a:ext cx="8382005" cy="292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9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3ACD-B25E-7BF0-6231-E3373FD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Why I need the </a:t>
            </a:r>
            <a:r>
              <a:rPr lang="en-US" dirty="0" err="1">
                <a:ea typeface="+mj-lt"/>
                <a:cs typeface="+mj-lt"/>
              </a:rPr>
              <a:t>RotaMaster</a:t>
            </a:r>
            <a:r>
              <a:rPr lang="en-US" dirty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73F97-844F-FC82-68DC-3F8F38651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Then you have to do the same thing in </a:t>
            </a:r>
            <a:r>
              <a:rPr lang="en-US" sz="3200" err="1">
                <a:ea typeface="+mn-lt"/>
                <a:cs typeface="+mn-lt"/>
              </a:rPr>
              <a:t>OpsGenie</a:t>
            </a:r>
            <a:r>
              <a:rPr lang="en-US" sz="3200" dirty="0">
                <a:ea typeface="+mn-lt"/>
                <a:cs typeface="+mn-lt"/>
              </a:rPr>
              <a:t> again</a:t>
            </a:r>
            <a:endParaRPr lang="en-US" sz="3200" dirty="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DD3CB0-306F-C021-9CCF-011ADC9CD9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579"/>
          <a:stretch/>
        </p:blipFill>
        <p:spPr>
          <a:xfrm>
            <a:off x="1289222" y="2475499"/>
            <a:ext cx="9098692" cy="300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4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58175-61E6-1209-825C-909EA2154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Why I need the </a:t>
            </a:r>
            <a:r>
              <a:rPr lang="en-US" dirty="0" err="1">
                <a:ea typeface="+mj-lt"/>
                <a:cs typeface="+mj-lt"/>
              </a:rPr>
              <a:t>RotaMaster</a:t>
            </a:r>
            <a:r>
              <a:rPr lang="en-US" dirty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2DCF-682F-3D80-51CE-9656D78B4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ea typeface="+mn-lt"/>
                <a:cs typeface="+mn-lt"/>
              </a:rPr>
              <a:t>And if you would have the absences and on-call schedules in your Outlook, do the same thing again, in another program, and again, and again, and again, …</a:t>
            </a:r>
            <a:endParaRPr lang="en-US" sz="3200" dirty="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56061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5209AEF8DBB7418260C2A216A09DE4" ma:contentTypeVersion="13" ma:contentTypeDescription="Crée un document." ma:contentTypeScope="" ma:versionID="aacbea182e442c081ba3c266ed8afaf1">
  <xsd:schema xmlns:xsd="http://www.w3.org/2001/XMLSchema" xmlns:xs="http://www.w3.org/2001/XMLSchema" xmlns:p="http://schemas.microsoft.com/office/2006/metadata/properties" xmlns:ns2="2347cc20-e10c-452d-848a-c18e83138525" xmlns:ns3="85c0ce47-fe9c-4809-bf88-519c39a738e6" targetNamespace="http://schemas.microsoft.com/office/2006/metadata/properties" ma:root="true" ma:fieldsID="fe2d8c2794f7059c45f035c586269f9a" ns2:_="" ns3:_="">
    <xsd:import namespace="2347cc20-e10c-452d-848a-c18e83138525"/>
    <xsd:import namespace="85c0ce47-fe9c-4809-bf88-519c39a738e6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7cc20-e10c-452d-848a-c18e8313852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0ce47-fe9c-4809-bf88-519c39a738e6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00c35df-3d68-4454-bcf4-f7f3572bf991}" ma:internalName="TaxCatchAll" ma:showField="CatchAllData" ma:web="85c0ce47-fe9c-4809-bf88-519c39a738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47cc20-e10c-452d-848a-c18e83138525">
      <Terms xmlns="http://schemas.microsoft.com/office/infopath/2007/PartnerControls"/>
    </lcf76f155ced4ddcb4097134ff3c332f>
    <TaxCatchAll xmlns="85c0ce47-fe9c-4809-bf88-519c39a738e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49AF2C-D145-4497-874A-78CB337234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47cc20-e10c-452d-848a-c18e83138525"/>
    <ds:schemaRef ds:uri="85c0ce47-fe9c-4809-bf88-519c39a738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</ds:schemaRefs>
</ds:datastoreItem>
</file>

<file path=customXml/itemProps3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Widescreen</PresentationFormat>
  <Paragraphs>96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Title</vt:lpstr>
      <vt:lpstr>Blank</vt:lpstr>
      <vt:lpstr>Speaker's slide</vt:lpstr>
      <vt:lpstr>Content</vt:lpstr>
      <vt:lpstr>PowerShell RotaMaster Absence and duty scheduling program for teams</vt:lpstr>
      <vt:lpstr>3</vt:lpstr>
      <vt:lpstr>2</vt:lpstr>
      <vt:lpstr>1</vt:lpstr>
      <vt:lpstr>Martin Walther</vt:lpstr>
      <vt:lpstr>What is RotaMaster?</vt:lpstr>
      <vt:lpstr>Why I need the RotaMaster?</vt:lpstr>
      <vt:lpstr>Why I need the RotaMaster?</vt:lpstr>
      <vt:lpstr>Why I need the RotaMaster?</vt:lpstr>
      <vt:lpstr>Why I need the RotaMaster?</vt:lpstr>
      <vt:lpstr>Demo</vt:lpstr>
      <vt:lpstr>Learnings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104</cp:revision>
  <dcterms:created xsi:type="dcterms:W3CDTF">2024-03-26T13:08:23Z</dcterms:created>
  <dcterms:modified xsi:type="dcterms:W3CDTF">2025-01-03T07:49:08Z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0x010100465209AEF8DBB7418260C2A216A09DE4</vt:lpwstr>
  </property>
  <property fmtid="{D5CDD505-2E9C-101B-9397-08002B2CF9AE}" pid="3" name="MediaServiceImageTags">
    <vt:lpwstr/>
  </property>
</Properties>
</file>