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 - Guest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7913439" cy="312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03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 - Author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331" y="1988840"/>
            <a:ext cx="63817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90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 -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54768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99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44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</TotalTime>
  <Words>14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Use Cases - Guest</vt:lpstr>
      <vt:lpstr>Use Cases - Author</vt:lpstr>
      <vt:lpstr>Use Cases - Admin</vt:lpstr>
      <vt:lpstr>Application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korwin</dc:creator>
  <cp:lastModifiedBy>korwin</cp:lastModifiedBy>
  <cp:revision>4</cp:revision>
  <dcterms:created xsi:type="dcterms:W3CDTF">2011-04-20T06:58:25Z</dcterms:created>
  <dcterms:modified xsi:type="dcterms:W3CDTF">2011-04-20T07:19:03Z</dcterms:modified>
</cp:coreProperties>
</file>