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294056-0B89-46BC-B919-33D291017172}" type="datetimeFigureOut">
              <a:rPr lang="en-US" smtClean="0"/>
              <a:t>4/20/2011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9304A9-DF2F-4B5D-A527-6545BAEF232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 requirements analysis</a:t>
            </a:r>
          </a:p>
          <a:p>
            <a:r>
              <a:rPr lang="en-US" dirty="0" smtClean="0"/>
              <a:t>Application architecture</a:t>
            </a:r>
          </a:p>
          <a:p>
            <a:r>
              <a:rPr lang="en-US" dirty="0" smtClean="0"/>
              <a:t>Database architecture</a:t>
            </a:r>
          </a:p>
          <a:p>
            <a:r>
              <a:rPr lang="en-US" dirty="0" smtClean="0"/>
              <a:t>Desktop calculator</a:t>
            </a:r>
          </a:p>
          <a:p>
            <a:r>
              <a:rPr lang="en-US" dirty="0" smtClean="0"/>
              <a:t>Readability test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Widows Forms GUI</a:t>
            </a:r>
          </a:p>
          <a:p>
            <a:r>
              <a:rPr lang="en-US" dirty="0" smtClean="0"/>
              <a:t>Plugins API via reflection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40968"/>
            <a:ext cx="487688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0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is not blocked until text is processed</a:t>
            </a:r>
          </a:p>
          <a:p>
            <a:r>
              <a:rPr lang="en-US" dirty="0" smtClean="0"/>
              <a:t>Stop, Pause, Resume are supported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645024"/>
            <a:ext cx="699811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7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modeling</a:t>
            </a:r>
          </a:p>
          <a:p>
            <a:r>
              <a:rPr lang="en-US" dirty="0" smtClean="0"/>
              <a:t>Three-tier architecture</a:t>
            </a:r>
          </a:p>
          <a:p>
            <a:r>
              <a:rPr lang="en-US" dirty="0" smtClean="0"/>
              <a:t>Entity-relationship database modeling</a:t>
            </a:r>
          </a:p>
          <a:p>
            <a:r>
              <a:rPr lang="en-US" dirty="0" smtClean="0"/>
              <a:t>ASP.NET Web Forms framework</a:t>
            </a:r>
          </a:p>
          <a:p>
            <a:r>
              <a:rPr lang="en-US" dirty="0" smtClean="0"/>
              <a:t>Windows Forms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 - Guest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7913439" cy="312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0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 -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331" y="1988840"/>
            <a:ext cx="63817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9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Cases -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4768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9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56" y="2280819"/>
            <a:ext cx="7929688" cy="369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7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- </a:t>
            </a:r>
            <a:r>
              <a:rPr lang="en-US" dirty="0"/>
              <a:t>I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7776718" cy="356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0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- II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5453993" cy="420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8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- </a:t>
            </a:r>
            <a:r>
              <a:rPr lang="en-US" dirty="0" smtClean="0"/>
              <a:t>III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564" y="1935163"/>
            <a:ext cx="5978872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5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Database model</a:t>
            </a:r>
            <a:endParaRPr lang="en-US" dirty="0"/>
          </a:p>
        </p:txBody>
      </p:sp>
      <p:pic>
        <p:nvPicPr>
          <p:cNvPr id="819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00808"/>
            <a:ext cx="6264696" cy="469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9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262</TotalTime>
  <Words>79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Agenda</vt:lpstr>
      <vt:lpstr>Use Cases - Guest</vt:lpstr>
      <vt:lpstr>Use Cases - Author</vt:lpstr>
      <vt:lpstr>Use Cases - Admin</vt:lpstr>
      <vt:lpstr>Application Architecture</vt:lpstr>
      <vt:lpstr>Architecture - I</vt:lpstr>
      <vt:lpstr>Architecture - II</vt:lpstr>
      <vt:lpstr>Architecture - III</vt:lpstr>
      <vt:lpstr>Database model</vt:lpstr>
      <vt:lpstr>Calculator</vt:lpstr>
      <vt:lpstr>Readability test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korwin</dc:creator>
  <cp:lastModifiedBy>korwin</cp:lastModifiedBy>
  <cp:revision>17</cp:revision>
  <dcterms:created xsi:type="dcterms:W3CDTF">2011-04-20T06:58:25Z</dcterms:created>
  <dcterms:modified xsi:type="dcterms:W3CDTF">2011-04-20T11:21:09Z</dcterms:modified>
</cp:coreProperties>
</file>