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00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5" r:id="rId11"/>
    <p:sldId id="311" r:id="rId12"/>
    <p:sldId id="312" r:id="rId13"/>
    <p:sldId id="313" r:id="rId14"/>
    <p:sldId id="314" r:id="rId15"/>
    <p:sldId id="301" r:id="rId16"/>
    <p:sldId id="303" r:id="rId17"/>
    <p:sldId id="302" r:id="rId18"/>
    <p:sldId id="288" r:id="rId19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98" autoAdjust="0"/>
  </p:normalViewPr>
  <p:slideViewPr>
    <p:cSldViewPr>
      <p:cViewPr>
        <p:scale>
          <a:sx n="100" d="100"/>
          <a:sy n="100" d="100"/>
        </p:scale>
        <p:origin x="3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18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09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algn="r"/>
            <a:r>
              <a:rPr lang="en-US" sz="1200" dirty="0" smtClean="0"/>
              <a:t>Igor A. </a:t>
            </a:r>
            <a:r>
              <a:rPr lang="en-US" sz="1200" dirty="0" err="1" smtClean="0"/>
              <a:t>Kesler</a:t>
            </a:r>
            <a:endParaRPr lang="en-US" sz="1200" dirty="0" smtClean="0"/>
          </a:p>
          <a:p>
            <a:pPr algn="r"/>
            <a:r>
              <a:rPr lang="en-US" sz="1200" dirty="0" smtClean="0"/>
              <a:t>21.04.2011</a:t>
            </a:r>
            <a:endParaRPr 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A. </a:t>
            </a:r>
            <a:r>
              <a:rPr lang="en-US" dirty="0" err="1" smtClean="0"/>
              <a:t>Kesler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coupling with Entity Framework. Pattern Adapter.</a:t>
            </a:r>
          </a:p>
          <a:p>
            <a:r>
              <a:rPr lang="en-US" dirty="0" smtClean="0"/>
              <a:t>High coupling between Layers. Inversion of control.</a:t>
            </a:r>
          </a:p>
          <a:p>
            <a:r>
              <a:rPr lang="en-US" dirty="0" smtClean="0"/>
              <a:t>System events handling. Pattern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5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4008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6336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58" y="2743200"/>
            <a:ext cx="487688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Widows Forms GUI</a:t>
            </a:r>
          </a:p>
          <a:p>
            <a:r>
              <a:rPr lang="en-US" dirty="0" smtClean="0"/>
              <a:t>Plugins API via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7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is not blocked until text is processed</a:t>
            </a:r>
          </a:p>
          <a:p>
            <a:r>
              <a:rPr lang="en-US" dirty="0" smtClean="0"/>
              <a:t>Stop, Pause, Resume are supported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645024"/>
            <a:ext cx="699811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93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modeling</a:t>
            </a:r>
          </a:p>
          <a:p>
            <a:r>
              <a:rPr lang="en-US" dirty="0" smtClean="0"/>
              <a:t>Three-tier architecture</a:t>
            </a:r>
          </a:p>
          <a:p>
            <a:r>
              <a:rPr lang="en-US" dirty="0" smtClean="0"/>
              <a:t>Entity-relationship database modeling</a:t>
            </a:r>
          </a:p>
          <a:p>
            <a:r>
              <a:rPr lang="en-US" dirty="0" smtClean="0"/>
              <a:t>ASP.NET Web Forms framework</a:t>
            </a:r>
          </a:p>
          <a:p>
            <a:r>
              <a:rPr lang="en-US" dirty="0" smtClean="0"/>
              <a:t>Windows Forms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887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3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44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2010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</a:t>
            </a: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33907,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Tel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Fax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requirements analysis</a:t>
            </a:r>
          </a:p>
          <a:p>
            <a:r>
              <a:rPr lang="en-US" dirty="0" smtClean="0"/>
              <a:t>Application architecture</a:t>
            </a:r>
          </a:p>
          <a:p>
            <a:r>
              <a:rPr lang="en-US" dirty="0" smtClean="0"/>
              <a:t>Database architecture</a:t>
            </a:r>
          </a:p>
          <a:p>
            <a:r>
              <a:rPr lang="en-US" dirty="0" smtClean="0"/>
              <a:t>Desktop calculator</a:t>
            </a:r>
          </a:p>
          <a:p>
            <a:r>
              <a:rPr lang="en-US" dirty="0" smtClean="0"/>
              <a:t>Readability test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Guest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767806"/>
            <a:ext cx="55530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4090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Author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691481"/>
            <a:ext cx="6381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175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Admin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634331"/>
            <a:ext cx="5476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334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6" y="2014119"/>
            <a:ext cx="7929688" cy="369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967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Presentation Layer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7" y="2401723"/>
            <a:ext cx="6369125" cy="292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306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Business Layer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43" y="1988702"/>
            <a:ext cx="4859313" cy="374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1972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 Data Access 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2" y="1600200"/>
            <a:ext cx="616483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744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10295</TotalTime>
  <Words>158</Words>
  <Application>Microsoft Office PowerPoint</Application>
  <PresentationFormat>On-screen Show (4:3)</PresentationFormat>
  <Paragraphs>51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Agenda</vt:lpstr>
      <vt:lpstr>Use Cases - Guest</vt:lpstr>
      <vt:lpstr>Use Cases - Author</vt:lpstr>
      <vt:lpstr>Use Cases - Admin</vt:lpstr>
      <vt:lpstr>Application Architecture</vt:lpstr>
      <vt:lpstr>Architecture – Presentation Layer</vt:lpstr>
      <vt:lpstr>Architecture – Business Layer</vt:lpstr>
      <vt:lpstr>Architecture – Data Access Layer</vt:lpstr>
      <vt:lpstr>Problems and solutions</vt:lpstr>
      <vt:lpstr>Database model</vt:lpstr>
      <vt:lpstr>Calculator</vt:lpstr>
      <vt:lpstr>Readability test</vt:lpstr>
      <vt:lpstr>Summary</vt:lpstr>
      <vt:lpstr>PowerPoint Presentation</vt:lpstr>
      <vt:lpstr>PowerPoint Presentation</vt:lpstr>
      <vt:lpstr>PowerPoint Presentation</vt:lpstr>
      <vt:lpstr>Contacts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korwin</cp:lastModifiedBy>
  <cp:revision>158</cp:revision>
  <dcterms:created xsi:type="dcterms:W3CDTF">2010-08-18T17:56:28Z</dcterms:created>
  <dcterms:modified xsi:type="dcterms:W3CDTF">2011-04-20T18:32:38Z</dcterms:modified>
</cp:coreProperties>
</file>