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Guest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913439" cy="312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0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31" y="1988840"/>
            <a:ext cx="6381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476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99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6" y="2280819"/>
            <a:ext cx="7929688" cy="36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- </a:t>
            </a:r>
            <a:r>
              <a:rPr lang="en-US" dirty="0"/>
              <a:t>I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776718" cy="356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- II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453993" cy="420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- </a:t>
            </a:r>
            <a:r>
              <a:rPr lang="en-US" dirty="0" smtClean="0"/>
              <a:t>III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64" y="1935163"/>
            <a:ext cx="597887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Database model</a:t>
            </a:r>
            <a:endParaRPr lang="en-US" dirty="0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264696" cy="469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42957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Use Cases - Guest</vt:lpstr>
      <vt:lpstr>Use Cases - Author</vt:lpstr>
      <vt:lpstr>Use Cases - Admin</vt:lpstr>
      <vt:lpstr>Application Architecture</vt:lpstr>
      <vt:lpstr>Architecture - I</vt:lpstr>
      <vt:lpstr>Architecture - II</vt:lpstr>
      <vt:lpstr>Architecture - III</vt:lpstr>
      <vt:lpstr>Database model</vt:lpstr>
      <vt:lpstr>Calculator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korwin</dc:creator>
  <cp:lastModifiedBy>korwin</cp:lastModifiedBy>
  <cp:revision>10</cp:revision>
  <dcterms:created xsi:type="dcterms:W3CDTF">2011-04-20T06:58:25Z</dcterms:created>
  <dcterms:modified xsi:type="dcterms:W3CDTF">2011-04-20T10:49:09Z</dcterms:modified>
</cp:coreProperties>
</file>