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Inter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nter-bold.fntdata"/><Relationship Id="rId10" Type="http://schemas.openxmlformats.org/officeDocument/2006/relationships/font" Target="fonts/Inter-regular.fntdata"/><Relationship Id="rId13" Type="http://schemas.openxmlformats.org/officeDocument/2006/relationships/font" Target="fonts/Inter-boldItalic.fntdata"/><Relationship Id="rId12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49de1a3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49de1a3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49de1a3b3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649de1a3b3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649de1a3b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649de1a3b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649de1a3b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649de1a3b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saatchiart.com/en-lv/tvysochynska" TargetMode="External"/><Relationship Id="rId4" Type="http://schemas.openxmlformats.org/officeDocument/2006/relationships/hyperlink" Target="https://www.saatchiart.com/en-lv/tvysochynska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7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7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283850" y="224400"/>
            <a:ext cx="85731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Tekenen Portfolio per. 1 </a:t>
            </a:r>
            <a:endParaRPr/>
          </a:p>
        </p:txBody>
      </p:sp>
      <p:sp>
        <p:nvSpPr>
          <p:cNvPr id="365" name="Google Shape;365;p4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7"/>
          <p:cNvSpPr txBox="1"/>
          <p:nvPr>
            <p:ph idx="4" type="title"/>
          </p:nvPr>
        </p:nvSpPr>
        <p:spPr>
          <a:xfrm>
            <a:off x="288625" y="4778975"/>
            <a:ext cx="4227300" cy="8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/>
          <p:nvPr/>
        </p:nvSpPr>
        <p:spPr>
          <a:xfrm>
            <a:off x="283884" y="167406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4" name="Google Shape;374;p48"/>
          <p:cNvCxnSpPr/>
          <p:nvPr/>
        </p:nvCxnSpPr>
        <p:spPr>
          <a:xfrm>
            <a:off x="283850" y="2337356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48"/>
          <p:cNvCxnSpPr/>
          <p:nvPr/>
        </p:nvCxnSpPr>
        <p:spPr>
          <a:xfrm>
            <a:off x="283850" y="155558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48"/>
          <p:cNvCxnSpPr/>
          <p:nvPr/>
        </p:nvCxnSpPr>
        <p:spPr>
          <a:xfrm>
            <a:off x="283850" y="3900899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48"/>
          <p:cNvCxnSpPr/>
          <p:nvPr/>
        </p:nvCxnSpPr>
        <p:spPr>
          <a:xfrm>
            <a:off x="283850" y="3119127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48"/>
          <p:cNvSpPr/>
          <p:nvPr/>
        </p:nvSpPr>
        <p:spPr>
          <a:xfrm>
            <a:off x="283884" y="245582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9" name="Google Shape;379;p48"/>
          <p:cNvSpPr/>
          <p:nvPr/>
        </p:nvSpPr>
        <p:spPr>
          <a:xfrm>
            <a:off x="283884" y="323761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0" name="Google Shape;380;p48"/>
          <p:cNvSpPr/>
          <p:nvPr/>
        </p:nvSpPr>
        <p:spPr>
          <a:xfrm>
            <a:off x="283884" y="401937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1" name="Google Shape;381;p48"/>
          <p:cNvSpPr txBox="1"/>
          <p:nvPr>
            <p:ph type="title"/>
          </p:nvPr>
        </p:nvSpPr>
        <p:spPr>
          <a:xfrm>
            <a:off x="283850" y="285900"/>
            <a:ext cx="42276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Inhoudsopgave</a:t>
            </a:r>
            <a:endParaRPr/>
          </a:p>
        </p:txBody>
      </p:sp>
      <p:sp>
        <p:nvSpPr>
          <p:cNvPr id="382" name="Google Shape;382;p4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48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384" name="Google Shape;384;p48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00</a:t>
            </a:r>
            <a:endParaRPr/>
          </a:p>
        </p:txBody>
      </p:sp>
      <p:sp>
        <p:nvSpPr>
          <p:cNvPr id="385" name="Google Shape;385;p48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Oriënteren</a:t>
            </a:r>
            <a:endParaRPr/>
          </a:p>
        </p:txBody>
      </p:sp>
      <p:sp>
        <p:nvSpPr>
          <p:cNvPr id="386" name="Google Shape;386;p48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3 - 4</a:t>
            </a:r>
            <a:endParaRPr/>
          </a:p>
        </p:txBody>
      </p:sp>
      <p:sp>
        <p:nvSpPr>
          <p:cNvPr id="387" name="Google Shape;387;p48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388" name="Google Shape;388;p48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00</a:t>
            </a:r>
            <a:endParaRPr/>
          </a:p>
        </p:txBody>
      </p:sp>
      <p:sp>
        <p:nvSpPr>
          <p:cNvPr id="389" name="Google Shape;389;p48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section title</a:t>
            </a:r>
            <a:endParaRPr/>
          </a:p>
        </p:txBody>
      </p:sp>
      <p:sp>
        <p:nvSpPr>
          <p:cNvPr id="390" name="Google Shape;390;p48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00</a:t>
            </a:r>
            <a:endParaRPr/>
          </a:p>
        </p:txBody>
      </p:sp>
      <p:cxnSp>
        <p:nvCxnSpPr>
          <p:cNvPr id="391" name="Google Shape;391;p48"/>
          <p:cNvCxnSpPr/>
          <p:nvPr/>
        </p:nvCxnSpPr>
        <p:spPr>
          <a:xfrm>
            <a:off x="283850" y="46826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9"/>
          <p:cNvCxnSpPr/>
          <p:nvPr/>
        </p:nvCxnSpPr>
        <p:spPr>
          <a:xfrm rot="10800000">
            <a:off x="-50" y="46826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49"/>
          <p:cNvSpPr/>
          <p:nvPr/>
        </p:nvSpPr>
        <p:spPr>
          <a:xfrm>
            <a:off x="284850" y="15555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8" name="Google Shape;398;p49"/>
          <p:cNvCxnSpPr/>
          <p:nvPr/>
        </p:nvCxnSpPr>
        <p:spPr>
          <a:xfrm rot="10800000">
            <a:off x="-50" y="15520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9"/>
          <p:cNvCxnSpPr/>
          <p:nvPr/>
        </p:nvCxnSpPr>
        <p:spPr>
          <a:xfrm rot="10800000">
            <a:off x="-50" y="263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9"/>
          <p:cNvCxnSpPr/>
          <p:nvPr/>
        </p:nvCxnSpPr>
        <p:spPr>
          <a:xfrm rot="10800000">
            <a:off x="-50" y="3716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9"/>
          <p:cNvCxnSpPr/>
          <p:nvPr/>
        </p:nvCxnSpPr>
        <p:spPr>
          <a:xfrm rot="10800000">
            <a:off x="-50" y="36065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9"/>
          <p:cNvCxnSpPr/>
          <p:nvPr/>
        </p:nvCxnSpPr>
        <p:spPr>
          <a:xfrm rot="10800000">
            <a:off x="-50" y="25258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49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405" name="Google Shape;405;p49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406" name="Google Shape;406;p49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49"/>
          <p:cNvSpPr txBox="1"/>
          <p:nvPr>
            <p:ph idx="4" type="body"/>
          </p:nvPr>
        </p:nvSpPr>
        <p:spPr>
          <a:xfrm>
            <a:off x="6684750" y="3423975"/>
            <a:ext cx="2462100" cy="4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rgbClr val="EEF0FF"/>
                </a:solidFill>
                <a:highlight>
                  <a:srgbClr val="1F1F1F"/>
                </a:highlight>
              </a:rPr>
              <a:t>Deep Twilight, Pyrenees.</a:t>
            </a:r>
            <a:r>
              <a:rPr lang="en" sz="1350">
                <a:solidFill>
                  <a:srgbClr val="EEF0FF"/>
                </a:solidFill>
                <a:highlight>
                  <a:srgbClr val="1F1F1F"/>
                </a:highlight>
              </a:rPr>
              <a:t> James dickinson </a:t>
            </a:r>
            <a:r>
              <a:rPr b="1" lang="en" sz="1350">
                <a:solidFill>
                  <a:srgbClr val="EEF0FF"/>
                </a:solidFill>
                <a:highlight>
                  <a:srgbClr val="1F1F1F"/>
                </a:highlight>
              </a:rPr>
              <a:t>1914</a:t>
            </a:r>
            <a:endParaRPr b="1"/>
          </a:p>
        </p:txBody>
      </p:sp>
      <p:sp>
        <p:nvSpPr>
          <p:cNvPr id="408" name="Google Shape;408;p49"/>
          <p:cNvSpPr txBox="1"/>
          <p:nvPr>
            <p:ph idx="5" type="body"/>
          </p:nvPr>
        </p:nvSpPr>
        <p:spPr>
          <a:xfrm>
            <a:off x="2456700" y="3706775"/>
            <a:ext cx="5599800" cy="972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 sz="2300">
              <a:solidFill>
                <a:srgbClr val="333333"/>
              </a:solidFill>
              <a:highlight>
                <a:srgbClr val="F3F3F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Small rams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Tetyana Vysochynska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/>
              <a:t>1994</a:t>
            </a:r>
            <a:endParaRPr b="1">
              <a:uFill>
                <a:noFill/>
              </a:uFill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9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Verkennen</a:t>
            </a:r>
            <a:endParaRPr/>
          </a:p>
        </p:txBody>
      </p:sp>
      <p:sp>
        <p:nvSpPr>
          <p:cNvPr id="410" name="Google Shape;410;p49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Primitivisme. Een stroming waar mensen uit de moderne tijd liever een oude stijl willen gebruiken.</a:t>
            </a:r>
            <a:endParaRPr/>
          </a:p>
        </p:txBody>
      </p:sp>
      <p:pic>
        <p:nvPicPr>
          <p:cNvPr id="411" name="Google Shape;411;p49" title="499340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6175" y="1440580"/>
            <a:ext cx="2737776" cy="1933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49" title="5269259-RNVGQBDI-3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36" y="2734246"/>
            <a:ext cx="2415650" cy="23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"/>
          <p:cNvSpPr txBox="1"/>
          <p:nvPr/>
        </p:nvSpPr>
        <p:spPr>
          <a:xfrm>
            <a:off x="323775" y="285900"/>
            <a:ext cx="83766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Beschrijving:</a:t>
            </a:r>
            <a:endParaRPr b="1" sz="2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8" name="Google Shape;418;p50"/>
          <p:cNvSpPr txBox="1"/>
          <p:nvPr/>
        </p:nvSpPr>
        <p:spPr>
          <a:xfrm>
            <a:off x="375550" y="871396"/>
            <a:ext cx="37881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Deep Twilight, Pyrenees.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Een dromerige zonsondergang achter de bergen zorgt voor een mooie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gradiënt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voor een leuke sfeer.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9" name="Google Shape;419;p50"/>
          <p:cNvSpPr txBox="1"/>
          <p:nvPr/>
        </p:nvSpPr>
        <p:spPr>
          <a:xfrm>
            <a:off x="4474025" y="856499"/>
            <a:ext cx="3739200" cy="15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Small rams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Een huisje met een uitzicht van mooie wolken en een pad dat alles verbind.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Veel warme kleuren, en de natuur </a:t>
            </a: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wordt</a:t>
            </a:r>
            <a:r>
              <a:rPr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goed gevormd met een rust die je kan voelen door het schilderij.</a:t>
            </a:r>
            <a:endParaRPr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385050" y="1989928"/>
            <a:ext cx="3688800" cy="29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Beeldende begrippen</a:t>
            </a:r>
            <a:r>
              <a:rPr b="1" lang="en" sz="1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 b="1" sz="15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Lichtval: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Een mooi zonlicht van achter de bergen.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Sfeer: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Het geeft een kalme sfeer door het warme kleurverloop van de lucht.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Compositie: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Het heeft een lage horizon die de ruimte benadrukt.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Plasticiteit: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door het licht lijkt het of de wereld nog ver doorgaat achter de bergen.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1" name="Google Shape;421;p50"/>
          <p:cNvSpPr txBox="1"/>
          <p:nvPr/>
        </p:nvSpPr>
        <p:spPr>
          <a:xfrm>
            <a:off x="4517175" y="2518399"/>
            <a:ext cx="3531300" cy="24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Beeldende begrippen:</a:t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Symbolisch kleurgebruik</a:t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Een huis kan baksteenkleur hebben maar ook van hout zijn en daarom de witte kleur.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Compositie: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het pad dat naar het huisje leidt, zorgt voor een dieptebeeld en focus.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Textuur: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 textuur van de wolken en de weide voelt bijna zacht zo het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geverfd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Focuspunt: </a:t>
            </a:r>
            <a:r>
              <a:rPr lang="en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Het pad dat naar het huisje gaat zorgt ervoor dat je ogen naar het huisje worden gericht.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