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1A3285C-9366-CC42-B4DE-4DACEDB8BF5A}">
          <p14:sldIdLst>
            <p14:sldId id="341"/>
            <p14:sldId id="342"/>
            <p14:sldId id="257"/>
            <p14:sldId id="513"/>
            <p14:sldId id="514"/>
            <p14:sldId id="515"/>
            <p14:sldId id="516"/>
            <p14:sldId id="5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392A688-8E21-C84D-8636-9F3060517C39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AC59645-7736-8D4E-A7D4-667B416AA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2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23CC51F-95F7-4443-893D-4A34C191EBA9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AF8950C-3CDA-5B4D-9C6D-2AC0265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5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8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5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A62E0D6D-99FF-AF4C-BB5A-2D08A9CB123E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36E2A7D-D1A2-FB4C-8D96-6BCC64E47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EDF67B92-8379-B046-99D0-952402CD3AE5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Gene Fusion </a:t>
            </a: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Lab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Andrew McPherson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Bioinformatics for Cancer Genomics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May 26-30, 2014</a:t>
            </a:r>
          </a:p>
        </p:txBody>
      </p:sp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6516216" y="5013176"/>
            <a:ext cx="23401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awm3@sfu.ca</a:t>
            </a:r>
          </a:p>
          <a:p>
            <a:pPr eaLnBrk="1" hangingPunct="1"/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compbio.bccrc.ca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compbio.cs.sfu.ca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Picture 1" descr="RNA-Seq-fusion-ge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3888432" cy="3904567"/>
          </a:xfrm>
          <a:prstGeom prst="rect">
            <a:avLst/>
          </a:prstGeom>
        </p:spPr>
      </p:pic>
      <p:pic>
        <p:nvPicPr>
          <p:cNvPr id="4" name="Picture 3" descr="bccancer_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284984"/>
            <a:ext cx="2019300" cy="584200"/>
          </a:xfrm>
          <a:prstGeom prst="rect">
            <a:avLst/>
          </a:prstGeom>
        </p:spPr>
      </p:pic>
      <p:pic>
        <p:nvPicPr>
          <p:cNvPr id="5" name="Picture 4" descr="sfu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77072"/>
            <a:ext cx="2258279" cy="525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32170" y="620688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charset="0"/>
                <a:ea typeface="ＭＳ Ｐゴシック" charset="0"/>
              </a:rPr>
              <a:t>Explore impact of gene fusions in cancer</a:t>
            </a:r>
          </a:p>
          <a:p>
            <a:endParaRPr lang="en-US" sz="2400" dirty="0">
              <a:latin typeface="Calibri" charset="0"/>
              <a:ea typeface="ＭＳ Ｐゴシック" charset="0"/>
            </a:endParaRPr>
          </a:p>
          <a:p>
            <a:r>
              <a:rPr lang="en-US" sz="2400" dirty="0" smtClean="0">
                <a:latin typeface="Calibri" charset="0"/>
                <a:ea typeface="ＭＳ Ｐゴシック" charset="0"/>
              </a:rPr>
              <a:t>Learn about types of evidence for gene fusions</a:t>
            </a:r>
          </a:p>
          <a:p>
            <a:endParaRPr lang="en-US" sz="2400" dirty="0">
              <a:latin typeface="Calibri" charset="0"/>
              <a:ea typeface="ＭＳ Ｐゴシック" charset="0"/>
            </a:endParaRPr>
          </a:p>
          <a:p>
            <a:r>
              <a:rPr lang="en-US" sz="2400" dirty="0">
                <a:latin typeface="Calibri" charset="0"/>
                <a:ea typeface="ＭＳ Ｐゴシック" charset="0"/>
              </a:rPr>
              <a:t>Understanding of the available detection methods/tools</a:t>
            </a:r>
          </a:p>
          <a:p>
            <a:endParaRPr lang="en-US" sz="2400" dirty="0" smtClean="0">
              <a:latin typeface="Calibri" charset="0"/>
              <a:ea typeface="ＭＳ Ｐゴシック" charset="0"/>
            </a:endParaRPr>
          </a:p>
          <a:p>
            <a:r>
              <a:rPr lang="en-US" sz="24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400" dirty="0">
                <a:latin typeface="Calibri" charset="0"/>
                <a:ea typeface="ＭＳ Ｐゴシック" charset="0"/>
              </a:rPr>
              <a:t>common sources of false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positives</a:t>
            </a:r>
          </a:p>
          <a:p>
            <a:endParaRPr lang="en-US" sz="2400" dirty="0" smtClean="0">
              <a:latin typeface="Calibri" charset="0"/>
              <a:ea typeface="ＭＳ Ｐゴシック" charset="0"/>
            </a:endParaRPr>
          </a:p>
          <a:p>
            <a:r>
              <a:rPr lang="en-US" sz="2400" dirty="0" smtClean="0">
                <a:latin typeface="Calibri" charset="0"/>
                <a:ea typeface="ＭＳ Ｐゴシック" charset="0"/>
              </a:rPr>
              <a:t>Assess a gene fusion’s potential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artifact </a:t>
            </a:r>
            <a:r>
              <a:rPr lang="en-US" dirty="0"/>
              <a:t>chimera produced by a </a:t>
            </a:r>
            <a:r>
              <a:rPr lang="en-US" dirty="0" smtClean="0"/>
              <a:t>Simple repeat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chr20:6,759,757-6,760,925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artifact </a:t>
            </a:r>
            <a:r>
              <a:rPr lang="en-US" dirty="0"/>
              <a:t>chimera produced by a SINE </a:t>
            </a: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chr20:18,467,148-18,469,269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fusion assembly identified by Trinity/</a:t>
            </a:r>
            <a:r>
              <a:rPr lang="en-US" dirty="0" err="1" smtClean="0"/>
              <a:t>gmap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chr20:35,241,397-35,269,781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5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fusion assembly identified by Trinity/</a:t>
            </a:r>
            <a:r>
              <a:rPr lang="en-US" dirty="0" err="1" smtClean="0"/>
              <a:t>gmap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chr20:60,718,853-60,738,677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2204864"/>
            <a:ext cx="9144000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2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14093</TotalTime>
  <Words>129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Canadian Bioinformatics Workshops</vt:lpstr>
      <vt:lpstr>PowerPoint Presentation</vt:lpstr>
      <vt:lpstr>PowerPoint Presentation</vt:lpstr>
      <vt:lpstr>Learning Objectives of Module</vt:lpstr>
      <vt:lpstr>Assembly artifact chimera produced by a Simple repeat</vt:lpstr>
      <vt:lpstr>Assembly artifact chimera produced by a SINE repeat</vt:lpstr>
      <vt:lpstr>True fusion assembly identified by Trinity/gmap</vt:lpstr>
      <vt:lpstr>True fusion assembly identified by Trinity/gmap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CompBio</cp:lastModifiedBy>
  <cp:revision>787</cp:revision>
  <dcterms:created xsi:type="dcterms:W3CDTF">2010-04-21T18:53:51Z</dcterms:created>
  <dcterms:modified xsi:type="dcterms:W3CDTF">2014-05-26T16:02:30Z</dcterms:modified>
</cp:coreProperties>
</file>