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8" r:id="rId4"/>
  </p:sldMasterIdLst>
  <p:notesMasterIdLst>
    <p:notesMasterId r:id="rId9"/>
  </p:notesMasterIdLst>
  <p:sldIdLst>
    <p:sldId id="260" r:id="rId5"/>
    <p:sldId id="256" r:id="rId6"/>
    <p:sldId id="269" r:id="rId7"/>
    <p:sldId id="26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12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C69330-A345-44DB-A092-028CBF056EAB}" v="24" dt="2020-07-29T18:28:32.2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6357" autoAdjust="0"/>
  </p:normalViewPr>
  <p:slideViewPr>
    <p:cSldViewPr snapToGrid="0">
      <p:cViewPr varScale="1">
        <p:scale>
          <a:sx n="72" d="100"/>
          <a:sy n="72" d="100"/>
        </p:scale>
        <p:origin x="660" y="66"/>
      </p:cViewPr>
      <p:guideLst/>
    </p:cSldViewPr>
  </p:slideViewPr>
  <p:outlineViewPr>
    <p:cViewPr>
      <p:scale>
        <a:sx n="33" d="100"/>
        <a:sy n="33" d="100"/>
      </p:scale>
      <p:origin x="0" y="-47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arna Rao" userId="b851740f2dcd0fd0" providerId="LiveId" clId="{56C69330-A345-44DB-A092-028CBF056EAB}"/>
    <pc:docChg chg="undo custSel delSld modSld">
      <pc:chgData name="Aparna Rao" userId="b851740f2dcd0fd0" providerId="LiveId" clId="{56C69330-A345-44DB-A092-028CBF056EAB}" dt="2020-07-29T18:35:01.759" v="3392" actId="20577"/>
      <pc:docMkLst>
        <pc:docMk/>
      </pc:docMkLst>
      <pc:sldChg chg="addSp delSp modSp mod">
        <pc:chgData name="Aparna Rao" userId="b851740f2dcd0fd0" providerId="LiveId" clId="{56C69330-A345-44DB-A092-028CBF056EAB}" dt="2020-07-29T18:35:01.759" v="3392" actId="20577"/>
        <pc:sldMkLst>
          <pc:docMk/>
          <pc:sldMk cId="1193886898" sldId="256"/>
        </pc:sldMkLst>
        <pc:spChg chg="mod">
          <ac:chgData name="Aparna Rao" userId="b851740f2dcd0fd0" providerId="LiveId" clId="{56C69330-A345-44DB-A092-028CBF056EAB}" dt="2020-07-29T17:07:02.319" v="31" actId="6549"/>
          <ac:spMkLst>
            <pc:docMk/>
            <pc:sldMk cId="1193886898" sldId="256"/>
            <ac:spMk id="2" creationId="{92679374-8EAE-4873-9BB6-F6C630302DA2}"/>
          </ac:spMkLst>
        </pc:spChg>
        <pc:spChg chg="del mod">
          <ac:chgData name="Aparna Rao" userId="b851740f2dcd0fd0" providerId="LiveId" clId="{56C69330-A345-44DB-A092-028CBF056EAB}" dt="2020-07-29T17:07:17.096" v="34" actId="478"/>
          <ac:spMkLst>
            <pc:docMk/>
            <pc:sldMk cId="1193886898" sldId="256"/>
            <ac:spMk id="3" creationId="{7E42C4E3-AFAF-4630-AF6D-21FB3C29CF71}"/>
          </ac:spMkLst>
        </pc:spChg>
        <pc:spChg chg="add mod">
          <ac:chgData name="Aparna Rao" userId="b851740f2dcd0fd0" providerId="LiveId" clId="{56C69330-A345-44DB-A092-028CBF056EAB}" dt="2020-07-29T18:35:01.759" v="3392" actId="20577"/>
          <ac:spMkLst>
            <pc:docMk/>
            <pc:sldMk cId="1193886898" sldId="256"/>
            <ac:spMk id="5" creationId="{879B614E-605F-419A-9D7F-4C37ED45C564}"/>
          </ac:spMkLst>
        </pc:spChg>
        <pc:spChg chg="add del mod">
          <ac:chgData name="Aparna Rao" userId="b851740f2dcd0fd0" providerId="LiveId" clId="{56C69330-A345-44DB-A092-028CBF056EAB}" dt="2020-07-29T17:07:40.668" v="36" actId="931"/>
          <ac:spMkLst>
            <pc:docMk/>
            <pc:sldMk cId="1193886898" sldId="256"/>
            <ac:spMk id="7" creationId="{34116C8F-83E5-436D-8072-A27454B92CE3}"/>
          </ac:spMkLst>
        </pc:spChg>
        <pc:picChg chg="add mod">
          <ac:chgData name="Aparna Rao" userId="b851740f2dcd0fd0" providerId="LiveId" clId="{56C69330-A345-44DB-A092-028CBF056EAB}" dt="2020-07-29T17:08:15.058" v="57" actId="1035"/>
          <ac:picMkLst>
            <pc:docMk/>
            <pc:sldMk cId="1193886898" sldId="256"/>
            <ac:picMk id="9" creationId="{C718904F-25C7-4B87-A011-2DF2A6C332F0}"/>
          </ac:picMkLst>
        </pc:picChg>
        <pc:picChg chg="del">
          <ac:chgData name="Aparna Rao" userId="b851740f2dcd0fd0" providerId="LiveId" clId="{56C69330-A345-44DB-A092-028CBF056EAB}" dt="2020-07-29T17:07:20.033" v="35" actId="478"/>
          <ac:picMkLst>
            <pc:docMk/>
            <pc:sldMk cId="1193886898" sldId="256"/>
            <ac:picMk id="53" creationId="{3A9FE351-A4C6-4292-8E5E-15D6D36A50E2}"/>
          </ac:picMkLst>
        </pc:picChg>
      </pc:sldChg>
      <pc:sldChg chg="del">
        <pc:chgData name="Aparna Rao" userId="b851740f2dcd0fd0" providerId="LiveId" clId="{56C69330-A345-44DB-A092-028CBF056EAB}" dt="2020-07-29T18:33:16.507" v="3269" actId="47"/>
        <pc:sldMkLst>
          <pc:docMk/>
          <pc:sldMk cId="2394598200" sldId="257"/>
        </pc:sldMkLst>
      </pc:sldChg>
      <pc:sldChg chg="delSp modSp mod">
        <pc:chgData name="Aparna Rao" userId="b851740f2dcd0fd0" providerId="LiveId" clId="{56C69330-A345-44DB-A092-028CBF056EAB}" dt="2020-07-29T18:34:27.862" v="3356" actId="20577"/>
        <pc:sldMkLst>
          <pc:docMk/>
          <pc:sldMk cId="2977379270" sldId="260"/>
        </pc:sldMkLst>
        <pc:spChg chg="mod">
          <ac:chgData name="Aparna Rao" userId="b851740f2dcd0fd0" providerId="LiveId" clId="{56C69330-A345-44DB-A092-028CBF056EAB}" dt="2020-07-29T18:34:27.862" v="3356" actId="20577"/>
          <ac:spMkLst>
            <pc:docMk/>
            <pc:sldMk cId="2977379270" sldId="260"/>
            <ac:spMk id="3" creationId="{3AD45E12-8254-4FAB-AF03-3FA92E2DC3BF}"/>
          </ac:spMkLst>
        </pc:spChg>
        <pc:grpChg chg="del">
          <ac:chgData name="Aparna Rao" userId="b851740f2dcd0fd0" providerId="LiveId" clId="{56C69330-A345-44DB-A092-028CBF056EAB}" dt="2020-07-29T18:33:38.988" v="3270" actId="478"/>
          <ac:grpSpMkLst>
            <pc:docMk/>
            <pc:sldMk cId="2977379270" sldId="260"/>
            <ac:grpSpMk id="7" creationId="{643E3450-B92D-4704-A017-74EA9B0F2E75}"/>
          </ac:grpSpMkLst>
        </pc:grpChg>
      </pc:sldChg>
      <pc:sldChg chg="del">
        <pc:chgData name="Aparna Rao" userId="b851740f2dcd0fd0" providerId="LiveId" clId="{56C69330-A345-44DB-A092-028CBF056EAB}" dt="2020-07-29T18:33:06.987" v="3267" actId="47"/>
        <pc:sldMkLst>
          <pc:docMk/>
          <pc:sldMk cId="298975433" sldId="263"/>
        </pc:sldMkLst>
      </pc:sldChg>
      <pc:sldChg chg="addSp delSp modSp mod">
        <pc:chgData name="Aparna Rao" userId="b851740f2dcd0fd0" providerId="LiveId" clId="{56C69330-A345-44DB-A092-028CBF056EAB}" dt="2020-07-29T18:32:45.922" v="3266" actId="1036"/>
        <pc:sldMkLst>
          <pc:docMk/>
          <pc:sldMk cId="3749118570" sldId="266"/>
        </pc:sldMkLst>
        <pc:spChg chg="mod">
          <ac:chgData name="Aparna Rao" userId="b851740f2dcd0fd0" providerId="LiveId" clId="{56C69330-A345-44DB-A092-028CBF056EAB}" dt="2020-07-29T18:17:49.254" v="2301" actId="20577"/>
          <ac:spMkLst>
            <pc:docMk/>
            <pc:sldMk cId="3749118570" sldId="266"/>
            <ac:spMk id="2" creationId="{31F35BFF-A889-4B62-BCD4-168715A631DF}"/>
          </ac:spMkLst>
        </pc:spChg>
        <pc:spChg chg="add mod">
          <ac:chgData name="Aparna Rao" userId="b851740f2dcd0fd0" providerId="LiveId" clId="{56C69330-A345-44DB-A092-028CBF056EAB}" dt="2020-07-29T18:32:45.922" v="3266" actId="1036"/>
          <ac:spMkLst>
            <pc:docMk/>
            <pc:sldMk cId="3749118570" sldId="266"/>
            <ac:spMk id="4" creationId="{3C8B30B4-6843-4A9D-ADAE-7012078BB903}"/>
          </ac:spMkLst>
        </pc:spChg>
        <pc:spChg chg="add mod">
          <ac:chgData name="Aparna Rao" userId="b851740f2dcd0fd0" providerId="LiveId" clId="{56C69330-A345-44DB-A092-028CBF056EAB}" dt="2020-07-29T18:27:15.318" v="3004" actId="1035"/>
          <ac:spMkLst>
            <pc:docMk/>
            <pc:sldMk cId="3749118570" sldId="266"/>
            <ac:spMk id="12" creationId="{F2C76E48-D8F5-4BEB-917E-79D8D4985659}"/>
          </ac:spMkLst>
        </pc:spChg>
        <pc:spChg chg="add del mod">
          <ac:chgData name="Aparna Rao" userId="b851740f2dcd0fd0" providerId="LiveId" clId="{56C69330-A345-44DB-A092-028CBF056EAB}" dt="2020-07-29T18:27:50.130" v="3020" actId="478"/>
          <ac:spMkLst>
            <pc:docMk/>
            <pc:sldMk cId="3749118570" sldId="266"/>
            <ac:spMk id="13" creationId="{28589623-1878-4BBB-9E71-5615D20AEEF2}"/>
          </ac:spMkLst>
        </pc:spChg>
        <pc:spChg chg="add del mod">
          <ac:chgData name="Aparna Rao" userId="b851740f2dcd0fd0" providerId="LiveId" clId="{56C69330-A345-44DB-A092-028CBF056EAB}" dt="2020-07-29T18:27:50.130" v="3020" actId="478"/>
          <ac:spMkLst>
            <pc:docMk/>
            <pc:sldMk cId="3749118570" sldId="266"/>
            <ac:spMk id="14" creationId="{FAD31755-5DA2-4108-8EAE-9C40C0AA422F}"/>
          </ac:spMkLst>
        </pc:spChg>
        <pc:spChg chg="add del mod">
          <ac:chgData name="Aparna Rao" userId="b851740f2dcd0fd0" providerId="LiveId" clId="{56C69330-A345-44DB-A092-028CBF056EAB}" dt="2020-07-29T18:28:13.891" v="3084" actId="478"/>
          <ac:spMkLst>
            <pc:docMk/>
            <pc:sldMk cId="3749118570" sldId="266"/>
            <ac:spMk id="15" creationId="{900D3CCD-3F36-41AF-8A8F-84391E91AB8D}"/>
          </ac:spMkLst>
        </pc:spChg>
        <pc:spChg chg="mod">
          <ac:chgData name="Aparna Rao" userId="b851740f2dcd0fd0" providerId="LiveId" clId="{56C69330-A345-44DB-A092-028CBF056EAB}" dt="2020-07-29T18:19:47.172" v="2404" actId="20577"/>
          <ac:spMkLst>
            <pc:docMk/>
            <pc:sldMk cId="3749118570" sldId="266"/>
            <ac:spMk id="16" creationId="{A761FA4B-43B9-4C0B-BD10-1127709C9786}"/>
          </ac:spMkLst>
        </pc:spChg>
        <pc:spChg chg="add mod">
          <ac:chgData name="Aparna Rao" userId="b851740f2dcd0fd0" providerId="LiveId" clId="{56C69330-A345-44DB-A092-028CBF056EAB}" dt="2020-07-29T18:29:29.173" v="3250" actId="20577"/>
          <ac:spMkLst>
            <pc:docMk/>
            <pc:sldMk cId="3749118570" sldId="266"/>
            <ac:spMk id="17" creationId="{AE135690-62A5-4480-9875-CB418F7B3C5E}"/>
          </ac:spMkLst>
        </pc:spChg>
        <pc:spChg chg="mod">
          <ac:chgData name="Aparna Rao" userId="b851740f2dcd0fd0" providerId="LiveId" clId="{56C69330-A345-44DB-A092-028CBF056EAB}" dt="2020-07-29T18:20:00.055" v="2437" actId="1035"/>
          <ac:spMkLst>
            <pc:docMk/>
            <pc:sldMk cId="3749118570" sldId="266"/>
            <ac:spMk id="19" creationId="{C8822230-E7F6-4AEC-86F1-6874B8C03BA4}"/>
          </ac:spMkLst>
        </pc:spChg>
        <pc:spChg chg="mod">
          <ac:chgData name="Aparna Rao" userId="b851740f2dcd0fd0" providerId="LiveId" clId="{56C69330-A345-44DB-A092-028CBF056EAB}" dt="2020-07-29T18:25:35.012" v="2788" actId="6549"/>
          <ac:spMkLst>
            <pc:docMk/>
            <pc:sldMk cId="3749118570" sldId="266"/>
            <ac:spMk id="20" creationId="{72DB73E6-C510-4010-99CD-13C274B57E5B}"/>
          </ac:spMkLst>
        </pc:spChg>
        <pc:spChg chg="mod">
          <ac:chgData name="Aparna Rao" userId="b851740f2dcd0fd0" providerId="LiveId" clId="{56C69330-A345-44DB-A092-028CBF056EAB}" dt="2020-07-29T18:21:30.671" v="2565" actId="1036"/>
          <ac:spMkLst>
            <pc:docMk/>
            <pc:sldMk cId="3749118570" sldId="266"/>
            <ac:spMk id="21" creationId="{F544916F-9E82-4943-9F03-05F7811ACC2E}"/>
          </ac:spMkLst>
        </pc:spChg>
        <pc:spChg chg="mod">
          <ac:chgData name="Aparna Rao" userId="b851740f2dcd0fd0" providerId="LiveId" clId="{56C69330-A345-44DB-A092-028CBF056EAB}" dt="2020-07-29T18:20:20.993" v="2487" actId="688"/>
          <ac:spMkLst>
            <pc:docMk/>
            <pc:sldMk cId="3749118570" sldId="266"/>
            <ac:spMk id="22" creationId="{ADB68C1C-48A6-4CB6-AEB1-1B5B9EB9AA30}"/>
          </ac:spMkLst>
        </pc:spChg>
        <pc:spChg chg="mod">
          <ac:chgData name="Aparna Rao" userId="b851740f2dcd0fd0" providerId="LiveId" clId="{56C69330-A345-44DB-A092-028CBF056EAB}" dt="2020-07-29T18:20:50.768" v="2518" actId="1036"/>
          <ac:spMkLst>
            <pc:docMk/>
            <pc:sldMk cId="3749118570" sldId="266"/>
            <ac:spMk id="23" creationId="{3C345EEF-8EE2-4AFF-A515-F49E6FA7CAD4}"/>
          </ac:spMkLst>
        </pc:spChg>
        <pc:spChg chg="mod">
          <ac:chgData name="Aparna Rao" userId="b851740f2dcd0fd0" providerId="LiveId" clId="{56C69330-A345-44DB-A092-028CBF056EAB}" dt="2020-07-29T18:21:30.671" v="2565" actId="1036"/>
          <ac:spMkLst>
            <pc:docMk/>
            <pc:sldMk cId="3749118570" sldId="266"/>
            <ac:spMk id="24" creationId="{C3C9C68B-77C0-41C6-AE3E-6C1B595CDE75}"/>
          </ac:spMkLst>
        </pc:spChg>
      </pc:sldChg>
      <pc:sldChg chg="del">
        <pc:chgData name="Aparna Rao" userId="b851740f2dcd0fd0" providerId="LiveId" clId="{56C69330-A345-44DB-A092-028CBF056EAB}" dt="2020-07-29T18:33:12.133" v="3268" actId="47"/>
        <pc:sldMkLst>
          <pc:docMk/>
          <pc:sldMk cId="3289796151" sldId="267"/>
        </pc:sldMkLst>
      </pc:sldChg>
      <pc:sldChg chg="del">
        <pc:chgData name="Aparna Rao" userId="b851740f2dcd0fd0" providerId="LiveId" clId="{56C69330-A345-44DB-A092-028CBF056EAB}" dt="2020-07-29T18:19:17.941" v="2402" actId="47"/>
        <pc:sldMkLst>
          <pc:docMk/>
          <pc:sldMk cId="4149113901" sldId="268"/>
        </pc:sldMkLst>
      </pc:sldChg>
      <pc:sldChg chg="addSp delSp modSp mod">
        <pc:chgData name="Aparna Rao" userId="b851740f2dcd0fd0" providerId="LiveId" clId="{56C69330-A345-44DB-A092-028CBF056EAB}" dt="2020-07-29T18:15:29.262" v="2203" actId="20577"/>
        <pc:sldMkLst>
          <pc:docMk/>
          <pc:sldMk cId="1707474726" sldId="269"/>
        </pc:sldMkLst>
        <pc:spChg chg="mod">
          <ac:chgData name="Aparna Rao" userId="b851740f2dcd0fd0" providerId="LiveId" clId="{56C69330-A345-44DB-A092-028CBF056EAB}" dt="2020-07-29T17:10:31.920" v="84" actId="14100"/>
          <ac:spMkLst>
            <pc:docMk/>
            <pc:sldMk cId="1707474726" sldId="269"/>
            <ac:spMk id="2" creationId="{B9D1F34B-93F5-46C0-9BEC-B1A8D55008B4}"/>
          </ac:spMkLst>
        </pc:spChg>
        <pc:spChg chg="mod">
          <ac:chgData name="Aparna Rao" userId="b851740f2dcd0fd0" providerId="LiveId" clId="{56C69330-A345-44DB-A092-028CBF056EAB}" dt="2020-07-29T17:25:23.560" v="546" actId="27636"/>
          <ac:spMkLst>
            <pc:docMk/>
            <pc:sldMk cId="1707474726" sldId="269"/>
            <ac:spMk id="3" creationId="{381FDC16-3D69-48AD-B08B-ED28A10640C1}"/>
          </ac:spMkLst>
        </pc:spChg>
        <pc:spChg chg="mod ord">
          <ac:chgData name="Aparna Rao" userId="b851740f2dcd0fd0" providerId="LiveId" clId="{56C69330-A345-44DB-A092-028CBF056EAB}" dt="2020-07-29T18:10:10.756" v="1917" actId="1076"/>
          <ac:spMkLst>
            <pc:docMk/>
            <pc:sldMk cId="1707474726" sldId="269"/>
            <ac:spMk id="4" creationId="{E83DB0A1-C484-4D49-BAC3-ABEE82074C4C}"/>
          </ac:spMkLst>
        </pc:spChg>
        <pc:spChg chg="mod">
          <ac:chgData name="Aparna Rao" userId="b851740f2dcd0fd0" providerId="LiveId" clId="{56C69330-A345-44DB-A092-028CBF056EAB}" dt="2020-07-29T18:09:46.118" v="1891" actId="1035"/>
          <ac:spMkLst>
            <pc:docMk/>
            <pc:sldMk cId="1707474726" sldId="269"/>
            <ac:spMk id="5" creationId="{898F5FE2-B28A-4CCD-9910-126A9581F28F}"/>
          </ac:spMkLst>
        </pc:spChg>
        <pc:spChg chg="mod">
          <ac:chgData name="Aparna Rao" userId="b851740f2dcd0fd0" providerId="LiveId" clId="{56C69330-A345-44DB-A092-028CBF056EAB}" dt="2020-07-29T18:12:05.778" v="1977" actId="121"/>
          <ac:spMkLst>
            <pc:docMk/>
            <pc:sldMk cId="1707474726" sldId="269"/>
            <ac:spMk id="6" creationId="{AC4A7A4E-C192-4A89-A661-72D76FF2F230}"/>
          </ac:spMkLst>
        </pc:spChg>
        <pc:spChg chg="add del mod">
          <ac:chgData name="Aparna Rao" userId="b851740f2dcd0fd0" providerId="LiveId" clId="{56C69330-A345-44DB-A092-028CBF056EAB}" dt="2020-07-29T17:16:39.422" v="297" actId="478"/>
          <ac:spMkLst>
            <pc:docMk/>
            <pc:sldMk cId="1707474726" sldId="269"/>
            <ac:spMk id="11" creationId="{9F6571AD-3F55-4D47-9689-6B5B3E55B5E9}"/>
          </ac:spMkLst>
        </pc:spChg>
        <pc:spChg chg="add del mod">
          <ac:chgData name="Aparna Rao" userId="b851740f2dcd0fd0" providerId="LiveId" clId="{56C69330-A345-44DB-A092-028CBF056EAB}" dt="2020-07-29T17:18:47.472" v="363" actId="478"/>
          <ac:spMkLst>
            <pc:docMk/>
            <pc:sldMk cId="1707474726" sldId="269"/>
            <ac:spMk id="13" creationId="{67968539-4103-42D7-974F-0255633DDBEC}"/>
          </ac:spMkLst>
        </pc:spChg>
        <pc:spChg chg="add del mod">
          <ac:chgData name="Aparna Rao" userId="b851740f2dcd0fd0" providerId="LiveId" clId="{56C69330-A345-44DB-A092-028CBF056EAB}" dt="2020-07-29T17:19:02.838" v="367" actId="478"/>
          <ac:spMkLst>
            <pc:docMk/>
            <pc:sldMk cId="1707474726" sldId="269"/>
            <ac:spMk id="15" creationId="{61704F07-9272-4339-BD7C-184554055C5A}"/>
          </ac:spMkLst>
        </pc:spChg>
        <pc:spChg chg="add del mod ord">
          <ac:chgData name="Aparna Rao" userId="b851740f2dcd0fd0" providerId="LiveId" clId="{56C69330-A345-44DB-A092-028CBF056EAB}" dt="2020-07-29T17:28:26.769" v="550" actId="931"/>
          <ac:spMkLst>
            <pc:docMk/>
            <pc:sldMk cId="1707474726" sldId="269"/>
            <ac:spMk id="18" creationId="{476B0ADC-D4B4-42F4-9DE3-A9A7BE9CC9A3}"/>
          </ac:spMkLst>
        </pc:spChg>
        <pc:spChg chg="add del mod">
          <ac:chgData name="Aparna Rao" userId="b851740f2dcd0fd0" providerId="LiveId" clId="{56C69330-A345-44DB-A092-028CBF056EAB}" dt="2020-07-29T17:27:57.282" v="548" actId="931"/>
          <ac:spMkLst>
            <pc:docMk/>
            <pc:sldMk cId="1707474726" sldId="269"/>
            <ac:spMk id="22" creationId="{3C66FFAA-A705-4BCC-88B6-C738130A9D0F}"/>
          </ac:spMkLst>
        </pc:spChg>
        <pc:spChg chg="add del mod">
          <ac:chgData name="Aparna Rao" userId="b851740f2dcd0fd0" providerId="LiveId" clId="{56C69330-A345-44DB-A092-028CBF056EAB}" dt="2020-07-29T17:29:37.983" v="652" actId="931"/>
          <ac:spMkLst>
            <pc:docMk/>
            <pc:sldMk cId="1707474726" sldId="269"/>
            <ac:spMk id="28" creationId="{073511C7-2062-46C6-96B7-AAA66B0C33B1}"/>
          </ac:spMkLst>
        </pc:spChg>
        <pc:spChg chg="add mod">
          <ac:chgData name="Aparna Rao" userId="b851740f2dcd0fd0" providerId="LiveId" clId="{56C69330-A345-44DB-A092-028CBF056EAB}" dt="2020-07-29T18:15:29.262" v="2203" actId="20577"/>
          <ac:spMkLst>
            <pc:docMk/>
            <pc:sldMk cId="1707474726" sldId="269"/>
            <ac:spMk id="31" creationId="{43BAF4F1-33C9-4945-8493-2F1036F24B0C}"/>
          </ac:spMkLst>
        </pc:spChg>
        <pc:spChg chg="add del mod">
          <ac:chgData name="Aparna Rao" userId="b851740f2dcd0fd0" providerId="LiveId" clId="{56C69330-A345-44DB-A092-028CBF056EAB}" dt="2020-07-29T17:31:16.913" v="809"/>
          <ac:spMkLst>
            <pc:docMk/>
            <pc:sldMk cId="1707474726" sldId="269"/>
            <ac:spMk id="32" creationId="{21D995F5-0218-4480-B92D-22D560CFD3A4}"/>
          </ac:spMkLst>
        </pc:spChg>
        <pc:spChg chg="add del mod">
          <ac:chgData name="Aparna Rao" userId="b851740f2dcd0fd0" providerId="LiveId" clId="{56C69330-A345-44DB-A092-028CBF056EAB}" dt="2020-07-29T18:08:40.996" v="1866" actId="931"/>
          <ac:spMkLst>
            <pc:docMk/>
            <pc:sldMk cId="1707474726" sldId="269"/>
            <ac:spMk id="36" creationId="{AD7B525A-16E9-463C-8528-D0E7DB7C7E42}"/>
          </ac:spMkLst>
        </pc:spChg>
        <pc:picChg chg="add mod ord">
          <ac:chgData name="Aparna Rao" userId="b851740f2dcd0fd0" providerId="LiveId" clId="{56C69330-A345-44DB-A092-028CBF056EAB}" dt="2020-07-29T17:41:20.798" v="1172" actId="1035"/>
          <ac:picMkLst>
            <pc:docMk/>
            <pc:sldMk cId="1707474726" sldId="269"/>
            <ac:picMk id="9" creationId="{1952EEB7-1821-48A9-8A86-080959207599}"/>
          </ac:picMkLst>
        </pc:picChg>
        <pc:picChg chg="add del">
          <ac:chgData name="Aparna Rao" userId="b851740f2dcd0fd0" providerId="LiveId" clId="{56C69330-A345-44DB-A092-028CBF056EAB}" dt="2020-07-29T17:19:22.930" v="368" actId="478"/>
          <ac:picMkLst>
            <pc:docMk/>
            <pc:sldMk cId="1707474726" sldId="269"/>
            <ac:picMk id="17" creationId="{AE7453D0-D40E-4463-83A5-ADE525B32ADC}"/>
          </ac:picMkLst>
        </pc:picChg>
        <pc:picChg chg="del mod">
          <ac:chgData name="Aparna Rao" userId="b851740f2dcd0fd0" providerId="LiveId" clId="{56C69330-A345-44DB-A092-028CBF056EAB}" dt="2020-07-29T17:28:33.046" v="551" actId="478"/>
          <ac:picMkLst>
            <pc:docMk/>
            <pc:sldMk cId="1707474726" sldId="269"/>
            <ac:picMk id="19" creationId="{4B9CA223-D3A1-4970-848A-26CEBD622878}"/>
          </ac:picMkLst>
        </pc:picChg>
        <pc:picChg chg="del mod">
          <ac:chgData name="Aparna Rao" userId="b851740f2dcd0fd0" providerId="LiveId" clId="{56C69330-A345-44DB-A092-028CBF056EAB}" dt="2020-07-29T17:27:29.241" v="547" actId="478"/>
          <ac:picMkLst>
            <pc:docMk/>
            <pc:sldMk cId="1707474726" sldId="269"/>
            <ac:picMk id="21" creationId="{2309EE82-F242-4D96-98E6-A564E5488BCF}"/>
          </ac:picMkLst>
        </pc:picChg>
        <pc:picChg chg="add mod">
          <ac:chgData name="Aparna Rao" userId="b851740f2dcd0fd0" providerId="LiveId" clId="{56C69330-A345-44DB-A092-028CBF056EAB}" dt="2020-07-29T18:07:37.227" v="1861" actId="1076"/>
          <ac:picMkLst>
            <pc:docMk/>
            <pc:sldMk cId="1707474726" sldId="269"/>
            <ac:picMk id="24" creationId="{7D9618CA-AEF3-448F-B549-C8599CBC0D21}"/>
          </ac:picMkLst>
        </pc:picChg>
        <pc:picChg chg="add del mod">
          <ac:chgData name="Aparna Rao" userId="b851740f2dcd0fd0" providerId="LiveId" clId="{56C69330-A345-44DB-A092-028CBF056EAB}" dt="2020-07-29T17:41:01.790" v="1114" actId="478"/>
          <ac:picMkLst>
            <pc:docMk/>
            <pc:sldMk cId="1707474726" sldId="269"/>
            <ac:picMk id="26" creationId="{A287A5B6-12F0-4A92-912A-808213DAEFAF}"/>
          </ac:picMkLst>
        </pc:picChg>
        <pc:picChg chg="add mod">
          <ac:chgData name="Aparna Rao" userId="b851740f2dcd0fd0" providerId="LiveId" clId="{56C69330-A345-44DB-A092-028CBF056EAB}" dt="2020-07-29T17:44:03.446" v="1470" actId="1076"/>
          <ac:picMkLst>
            <pc:docMk/>
            <pc:sldMk cId="1707474726" sldId="269"/>
            <ac:picMk id="30" creationId="{D388ABEB-FD41-4F62-B6E4-770C77B80D18}"/>
          </ac:picMkLst>
        </pc:picChg>
        <pc:picChg chg="add del mod">
          <ac:chgData name="Aparna Rao" userId="b851740f2dcd0fd0" providerId="LiveId" clId="{56C69330-A345-44DB-A092-028CBF056EAB}" dt="2020-07-29T17:31:25.722" v="813"/>
          <ac:picMkLst>
            <pc:docMk/>
            <pc:sldMk cId="1707474726" sldId="269"/>
            <ac:picMk id="33" creationId="{9B2D9E92-CD62-4707-9F6E-A508BCFE1DC8}"/>
          </ac:picMkLst>
        </pc:picChg>
        <pc:picChg chg="add del">
          <ac:chgData name="Aparna Rao" userId="b851740f2dcd0fd0" providerId="LiveId" clId="{56C69330-A345-44DB-A092-028CBF056EAB}" dt="2020-07-29T17:34:25.383" v="820"/>
          <ac:picMkLst>
            <pc:docMk/>
            <pc:sldMk cId="1707474726" sldId="269"/>
            <ac:picMk id="34" creationId="{569A8EBC-25A4-4D72-B4DD-EC7F25196ECA}"/>
          </ac:picMkLst>
        </pc:picChg>
        <pc:picChg chg="add mod">
          <ac:chgData name="Aparna Rao" userId="b851740f2dcd0fd0" providerId="LiveId" clId="{56C69330-A345-44DB-A092-028CBF056EAB}" dt="2020-07-29T18:12:16.464" v="1978" actId="1076"/>
          <ac:picMkLst>
            <pc:docMk/>
            <pc:sldMk cId="1707474726" sldId="269"/>
            <ac:picMk id="38" creationId="{7CF7A0B1-0342-4DD4-89B8-D4F323B15CB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F07771-3FAA-4D43-A059-9A7D838C2880}" type="datetimeFigureOut">
              <a:rPr lang="en-US" smtClean="0"/>
              <a:t>7/30/2020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B68C18-1BF1-F447-95ED-60EAAE35426E}" type="slidenum">
              <a:rPr lang="en-US" smtClean="0"/>
              <a:t>‹#›</a:t>
            </a:fld>
            <a:endParaRPr lang="en-US"/>
          </a:p>
        </p:txBody>
      </p:sp>
    </p:spTree>
    <p:extLst>
      <p:ext uri="{BB962C8B-B14F-4D97-AF65-F5344CB8AC3E}">
        <p14:creationId xmlns:p14="http://schemas.microsoft.com/office/powerpoint/2010/main" val="1391759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137A75DA-C6FF-4420-94B9-E3338D1F9A04}"/>
              </a:ext>
            </a:extLst>
          </p:cNvPr>
          <p:cNvSpPr>
            <a:spLocks noGrp="1"/>
          </p:cNvSpPr>
          <p:nvPr>
            <p:ph type="pic" sz="quarter" idx="10" hasCustomPrompt="1"/>
          </p:nvPr>
        </p:nvSpPr>
        <p:spPr>
          <a:xfrm>
            <a:off x="2743615" y="1367500"/>
            <a:ext cx="2397795" cy="2397795"/>
          </a:xfrm>
          <a:prstGeom prst="ellipse">
            <a:avLst/>
          </a:prstGeom>
          <a:solidFill>
            <a:schemeClr val="bg1"/>
          </a:solidFill>
        </p:spPr>
        <p:txBody>
          <a:bodyPr anchor="ctr"/>
          <a:lstStyle>
            <a:lvl1pPr marL="0" indent="0" algn="ctr">
              <a:buNone/>
              <a:defRPr i="1"/>
            </a:lvl1pPr>
          </a:lstStyle>
          <a:p>
            <a:r>
              <a:rPr lang="en-US" noProof="0"/>
              <a:t>Insert Portrait Photo</a:t>
            </a:r>
          </a:p>
        </p:txBody>
      </p:sp>
    </p:spTree>
    <p:extLst>
      <p:ext uri="{BB962C8B-B14F-4D97-AF65-F5344CB8AC3E}">
        <p14:creationId xmlns:p14="http://schemas.microsoft.com/office/powerpoint/2010/main" val="1827426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7/30/2020</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FBC751F3-ABD6-4995-8494-4932D12ACE1B}"/>
              </a:ext>
            </a:extLst>
          </p:cNvPr>
          <p:cNvSpPr>
            <a:spLocks noGrp="1"/>
          </p:cNvSpPr>
          <p:nvPr>
            <p:ph sz="quarter" idx="19"/>
          </p:nvPr>
        </p:nvSpPr>
        <p:spPr>
          <a:xfrm>
            <a:off x="5326063" y="559678"/>
            <a:ext cx="6103937" cy="519183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75451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7/30/2020</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id="{1466EC8C-C8BE-4149-A684-18CFF4574C18}"/>
              </a:ext>
            </a:extLst>
          </p:cNvPr>
          <p:cNvSpPr>
            <a:spLocks noGrp="1"/>
          </p:cNvSpPr>
          <p:nvPr>
            <p:ph type="pic" sz="quarter" idx="19"/>
          </p:nvPr>
        </p:nvSpPr>
        <p:spPr>
          <a:xfrm>
            <a:off x="5297488" y="559678"/>
            <a:ext cx="6132512" cy="5191835"/>
          </a:xfrm>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3687491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7"/>
            <a:ext cx="3833906" cy="5274923"/>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7/30/2020</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4889D34E-DF9E-41B7-A5EC-B9D63999B3D0}"/>
              </a:ext>
            </a:extLst>
          </p:cNvPr>
          <p:cNvSpPr>
            <a:spLocks noGrp="1"/>
          </p:cNvSpPr>
          <p:nvPr>
            <p:ph idx="1"/>
          </p:nvPr>
        </p:nvSpPr>
        <p:spPr>
          <a:xfrm>
            <a:off x="5181600" y="559678"/>
            <a:ext cx="6172200" cy="561728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22617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5181600" y="540628"/>
            <a:ext cx="6248400" cy="248894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5181600" y="3712467"/>
            <a:ext cx="6248400" cy="248222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F316E73E-FB98-2A42-974A-9CD83D46C100}" type="datetime1">
              <a:rPr lang="en-US" noProof="0" smtClean="0"/>
              <a:t>7/30/2020</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2454302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noProof="0"/>
              <a:t>Click to edit Master title style</a:t>
            </a:r>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98A115EF-7A83-9842-815E-554E5DEB63CD}" type="datetime1">
              <a:rPr lang="en-US" noProof="0" smtClean="0"/>
              <a:t>7/30/2020</a:t>
            </a:fld>
            <a:endParaRPr lang="en-US" noProof="0"/>
          </a:p>
        </p:txBody>
      </p:sp>
      <p:sp>
        <p:nvSpPr>
          <p:cNvPr id="8" name="Footer Placeholder 7"/>
          <p:cNvSpPr>
            <a:spLocks noGrp="1"/>
          </p:cNvSpPr>
          <p:nvPr>
            <p:ph type="ftr" sz="quarter" idx="11"/>
          </p:nvPr>
        </p:nvSpPr>
        <p:spPr/>
        <p:txBody>
          <a:bodyPr/>
          <a:lstStyle/>
          <a:p>
            <a:endParaRPr lang="en-US" noProof="0"/>
          </a:p>
        </p:txBody>
      </p:sp>
      <p:sp>
        <p:nvSpPr>
          <p:cNvPr id="9" name="Slide Number Placeholder 8"/>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4277019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4BE097A0-4000-B744-87D8-18F42A934248}" type="datetime1">
              <a:rPr lang="en-US" noProof="0" smtClean="0"/>
              <a:t>7/30/2020</a:t>
            </a:fld>
            <a:endParaRPr lang="en-US" noProof="0"/>
          </a:p>
        </p:txBody>
      </p:sp>
      <p:sp>
        <p:nvSpPr>
          <p:cNvPr id="4" name="Footer Placeholder 3"/>
          <p:cNvSpPr>
            <a:spLocks noGrp="1"/>
          </p:cNvSpPr>
          <p:nvPr>
            <p:ph type="ftr" sz="quarter" idx="11"/>
          </p:nvPr>
        </p:nvSpPr>
        <p:spPr/>
        <p:txBody>
          <a:bodyPr/>
          <a:lstStyle/>
          <a:p>
            <a:endParaRPr lang="en-US" noProof="0"/>
          </a:p>
        </p:txBody>
      </p:sp>
      <p:sp>
        <p:nvSpPr>
          <p:cNvPr id="5" name="Slide Number Placeholder 4"/>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2043447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974EA9-4639-9B48-9E98-70455404EF00}" type="datetime1">
              <a:rPr lang="en-US" noProof="0" smtClean="0"/>
              <a:t>7/30/2020</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82390238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E2565D1-06D8-4141-9B5F-95C29313C16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Text Placeholder 19">
            <a:extLst>
              <a:ext uri="{FF2B5EF4-FFF2-40B4-BE49-F238E27FC236}">
                <a16:creationId xmlns:a16="http://schemas.microsoft.com/office/drawing/2014/main" id="{04FBD4F5-432F-4C2D-A734-6CC48615FF21}"/>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C3BDDDD7-72ED-FC4E-8075-0107060235C5}" type="datetime1">
              <a:rPr lang="en-US" noProof="0" smtClean="0"/>
              <a:t>7/30/2020</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11" name="Title 1">
            <a:extLst>
              <a:ext uri="{FF2B5EF4-FFF2-40B4-BE49-F238E27FC236}">
                <a16:creationId xmlns:a16="http://schemas.microsoft.com/office/drawing/2014/main" id="{3837580B-9009-4524-B820-7ACB27BCBEB4}"/>
              </a:ext>
            </a:extLst>
          </p:cNvPr>
          <p:cNvSpPr>
            <a:spLocks noGrp="1"/>
          </p:cNvSpPr>
          <p:nvPr>
            <p:ph type="title"/>
          </p:nvPr>
        </p:nvSpPr>
        <p:spPr>
          <a:xfrm>
            <a:off x="762000" y="559678"/>
            <a:ext cx="3833906" cy="2221622"/>
          </a:xfrm>
        </p:spPr>
        <p:txBody>
          <a:bodyPr anchor="b"/>
          <a:lstStyle/>
          <a:p>
            <a:r>
              <a:rPr lang="en-US" noProof="0"/>
              <a:t>Click to edit Master title style</a:t>
            </a:r>
          </a:p>
        </p:txBody>
      </p:sp>
      <p:cxnSp>
        <p:nvCxnSpPr>
          <p:cNvPr id="12" name="Straight Connector 11" title="Horizontal Rule Line">
            <a:extLst>
              <a:ext uri="{FF2B5EF4-FFF2-40B4-BE49-F238E27FC236}">
                <a16:creationId xmlns:a16="http://schemas.microsoft.com/office/drawing/2014/main" id="{54F1A406-73A8-450C-B21C-AA9616F476C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954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 Image / Icon Bullets Ligh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p>
            <a:r>
              <a:rPr lang="en-US" noProof="0"/>
              <a:t>Click to edit Master title style</a:t>
            </a:r>
          </a:p>
        </p:txBody>
      </p:sp>
      <p:sp>
        <p:nvSpPr>
          <p:cNvPr id="4" name="Date Placeholder 3"/>
          <p:cNvSpPr>
            <a:spLocks noGrp="1"/>
          </p:cNvSpPr>
          <p:nvPr>
            <p:ph type="dt" sz="half" idx="10"/>
          </p:nvPr>
        </p:nvSpPr>
        <p:spPr/>
        <p:txBody>
          <a:bodyPr/>
          <a:lstStyle/>
          <a:p>
            <a:fld id="{26B3D9D9-8B30-6A45-929D-0A0366E2E953}" type="datetime1">
              <a:rPr lang="en-US" noProof="0" smtClean="0"/>
              <a:t>7/30/2020</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0CF91DE7-F23F-444D-B56E-B059EC98D983}"/>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8">
            <a:extLst>
              <a:ext uri="{FF2B5EF4-FFF2-40B4-BE49-F238E27FC236}">
                <a16:creationId xmlns:a16="http://schemas.microsoft.com/office/drawing/2014/main" id="{DD8B7AFB-040F-4222-BF21-649EEB9B7663}"/>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10">
            <a:extLst>
              <a:ext uri="{FF2B5EF4-FFF2-40B4-BE49-F238E27FC236}">
                <a16:creationId xmlns:a16="http://schemas.microsoft.com/office/drawing/2014/main" id="{36C44B50-DCD8-4661-AE20-1744F5052F2B}"/>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6">
            <a:extLst>
              <a:ext uri="{FF2B5EF4-FFF2-40B4-BE49-F238E27FC236}">
                <a16:creationId xmlns:a16="http://schemas.microsoft.com/office/drawing/2014/main" id="{C0107EA4-5D36-4C90-97D0-F9F14116BDE7}"/>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15">
            <a:extLst>
              <a:ext uri="{FF2B5EF4-FFF2-40B4-BE49-F238E27FC236}">
                <a16:creationId xmlns:a16="http://schemas.microsoft.com/office/drawing/2014/main" id="{CB22D40E-097C-4007-9190-A37498065321}"/>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8">
            <a:extLst>
              <a:ext uri="{FF2B5EF4-FFF2-40B4-BE49-F238E27FC236}">
                <a16:creationId xmlns:a16="http://schemas.microsoft.com/office/drawing/2014/main" id="{D385A57E-D5E6-4E0A-BE4C-C1B40196AB2B}"/>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Picture Placeholder 22">
            <a:extLst>
              <a:ext uri="{FF2B5EF4-FFF2-40B4-BE49-F238E27FC236}">
                <a16:creationId xmlns:a16="http://schemas.microsoft.com/office/drawing/2014/main" id="{3D1BBD84-BA1A-4F7F-BD78-6D42162E33D5}"/>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7" name="Picture Placeholder 24">
            <a:extLst>
              <a:ext uri="{FF2B5EF4-FFF2-40B4-BE49-F238E27FC236}">
                <a16:creationId xmlns:a16="http://schemas.microsoft.com/office/drawing/2014/main" id="{75DDD589-ADD5-491E-B180-F1FCDF9ED6A1}"/>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8" name="Picture Placeholder 26">
            <a:extLst>
              <a:ext uri="{FF2B5EF4-FFF2-40B4-BE49-F238E27FC236}">
                <a16:creationId xmlns:a16="http://schemas.microsoft.com/office/drawing/2014/main" id="{BFFFDD99-5C1A-4C7C-8FA2-BEA3DB4BA884}"/>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9" name="Picture Placeholder 30">
            <a:extLst>
              <a:ext uri="{FF2B5EF4-FFF2-40B4-BE49-F238E27FC236}">
                <a16:creationId xmlns:a16="http://schemas.microsoft.com/office/drawing/2014/main" id="{23C5456C-A352-4CF6-8671-B2572BAD518D}"/>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0" name="Picture Placeholder 32">
            <a:extLst>
              <a:ext uri="{FF2B5EF4-FFF2-40B4-BE49-F238E27FC236}">
                <a16:creationId xmlns:a16="http://schemas.microsoft.com/office/drawing/2014/main" id="{C7C33AAD-B12F-4AA1-80BD-D7D3D1304B98}"/>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4">
            <a:extLst>
              <a:ext uri="{FF2B5EF4-FFF2-40B4-BE49-F238E27FC236}">
                <a16:creationId xmlns:a16="http://schemas.microsoft.com/office/drawing/2014/main" id="{E2951AF1-2CE3-48B5-9CF3-7488DCDF3299}"/>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4187982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ed Bullets in a row">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p>
            <a:r>
              <a:rPr lang="en-US" noProof="0"/>
              <a:t>Click to edit Master title style</a:t>
            </a:r>
          </a:p>
        </p:txBody>
      </p:sp>
      <p:sp>
        <p:nvSpPr>
          <p:cNvPr id="3" name="Content Placeholder 2"/>
          <p:cNvSpPr>
            <a:spLocks noGrp="1"/>
          </p:cNvSpPr>
          <p:nvPr>
            <p:ph idx="1" hasCustomPrompt="1"/>
          </p:nvPr>
        </p:nvSpPr>
        <p:spPr>
          <a:xfrm>
            <a:off x="5162550" y="2019300"/>
            <a:ext cx="1944000" cy="2700000"/>
          </a:xfrm>
          <a:gradFill>
            <a:gsLst>
              <a:gs pos="0">
                <a:schemeClr val="accent1">
                  <a:lumMod val="20000"/>
                  <a:lumOff val="80000"/>
                </a:schemeClr>
              </a:gs>
              <a:gs pos="99000">
                <a:schemeClr val="accent1">
                  <a:lumMod val="20000"/>
                  <a:lumOff val="80000"/>
                </a:schemeClr>
              </a:gs>
              <a:gs pos="100000">
                <a:schemeClr val="accent1"/>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4" name="Date Placeholder 3"/>
          <p:cNvSpPr>
            <a:spLocks noGrp="1"/>
          </p:cNvSpPr>
          <p:nvPr>
            <p:ph type="dt" sz="half" idx="10"/>
          </p:nvPr>
        </p:nvSpPr>
        <p:spPr/>
        <p:txBody>
          <a:bodyPr/>
          <a:lstStyle/>
          <a:p>
            <a:fld id="{54919B67-2563-3544-8019-B2D766585AE6}" type="datetime1">
              <a:rPr lang="en-US" noProof="0" smtClean="0"/>
              <a:t>7/30/2020</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9" name="Text Placeholder 8">
            <a:extLst>
              <a:ext uri="{FF2B5EF4-FFF2-40B4-BE49-F238E27FC236}">
                <a16:creationId xmlns:a16="http://schemas.microsoft.com/office/drawing/2014/main" id="{617748B7-E5B4-4481-8BBD-FA336F544D66}"/>
              </a:ext>
            </a:extLst>
          </p:cNvPr>
          <p:cNvSpPr>
            <a:spLocks noGrp="1"/>
          </p:cNvSpPr>
          <p:nvPr>
            <p:ph type="body" sz="quarter" idx="13" hasCustomPrompt="1"/>
          </p:nvPr>
        </p:nvSpPr>
        <p:spPr>
          <a:xfrm>
            <a:off x="7295806" y="2019300"/>
            <a:ext cx="1943100" cy="2700000"/>
          </a:xfrm>
          <a:gradFill>
            <a:gsLst>
              <a:gs pos="0">
                <a:schemeClr val="accent3">
                  <a:lumMod val="20000"/>
                  <a:lumOff val="80000"/>
                </a:schemeClr>
              </a:gs>
              <a:gs pos="99000">
                <a:schemeClr val="accent3">
                  <a:lumMod val="20000"/>
                  <a:lumOff val="80000"/>
                </a:schemeClr>
              </a:gs>
              <a:gs pos="100000">
                <a:schemeClr val="accent3"/>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1" name="Text Placeholder 10">
            <a:extLst>
              <a:ext uri="{FF2B5EF4-FFF2-40B4-BE49-F238E27FC236}">
                <a16:creationId xmlns:a16="http://schemas.microsoft.com/office/drawing/2014/main" id="{47DBBB1B-8761-455D-AD09-0A48C1ED27E0}"/>
              </a:ext>
            </a:extLst>
          </p:cNvPr>
          <p:cNvSpPr>
            <a:spLocks noGrp="1"/>
          </p:cNvSpPr>
          <p:nvPr>
            <p:ph type="body" sz="quarter" idx="14" hasCustomPrompt="1"/>
          </p:nvPr>
        </p:nvSpPr>
        <p:spPr>
          <a:xfrm>
            <a:off x="9428163" y="2019300"/>
            <a:ext cx="1943100" cy="2700000"/>
          </a:xfrm>
          <a:gradFill>
            <a:gsLst>
              <a:gs pos="0">
                <a:schemeClr val="accent5">
                  <a:lumMod val="20000"/>
                  <a:lumOff val="80000"/>
                </a:schemeClr>
              </a:gs>
              <a:gs pos="99000">
                <a:schemeClr val="accent5">
                  <a:lumMod val="20000"/>
                  <a:lumOff val="80000"/>
                </a:schemeClr>
              </a:gs>
              <a:gs pos="100000">
                <a:schemeClr val="accent5"/>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3" name="Text Placeholder 12">
            <a:extLst>
              <a:ext uri="{FF2B5EF4-FFF2-40B4-BE49-F238E27FC236}">
                <a16:creationId xmlns:a16="http://schemas.microsoft.com/office/drawing/2014/main" id="{701A7388-8628-470F-82E9-729C86AAFDC5}"/>
              </a:ext>
            </a:extLst>
          </p:cNvPr>
          <p:cNvSpPr>
            <a:spLocks noGrp="1"/>
          </p:cNvSpPr>
          <p:nvPr>
            <p:ph type="body" sz="quarter" idx="15" hasCustomPrompt="1"/>
          </p:nvPr>
        </p:nvSpPr>
        <p:spPr>
          <a:xfrm>
            <a:off x="5720550" y="2324100"/>
            <a:ext cx="828000" cy="828000"/>
          </a:xfrm>
          <a:prstGeom prst="ellipse">
            <a:avLst/>
          </a:prstGeom>
          <a:solidFill>
            <a:schemeClr val="tx1">
              <a:lumMod val="85000"/>
              <a:lumOff val="15000"/>
            </a:schemeClr>
          </a:solidFill>
        </p:spPr>
        <p:txBody>
          <a:bodyPr lIns="0" tIns="0" rIns="0" bIns="0" anchor="ctr">
            <a:noAutofit/>
          </a:bodyPr>
          <a:lstStyle>
            <a:lvl1pPr marL="0" indent="0" algn="ctr">
              <a:lnSpc>
                <a:spcPct val="100000"/>
              </a:lnSpc>
              <a:buNone/>
              <a:defRPr sz="2000" i="1">
                <a:solidFill>
                  <a:schemeClr val="bg1"/>
                </a:solidFill>
                <a:latin typeface="+mj-lt"/>
              </a:defRPr>
            </a:lvl1pPr>
          </a:lstStyle>
          <a:p>
            <a:pPr lvl="0"/>
            <a:r>
              <a:rPr lang="en-US" noProof="0"/>
              <a:t>1</a:t>
            </a:r>
          </a:p>
        </p:txBody>
      </p:sp>
      <p:sp>
        <p:nvSpPr>
          <p:cNvPr id="15" name="Text Placeholder 14">
            <a:extLst>
              <a:ext uri="{FF2B5EF4-FFF2-40B4-BE49-F238E27FC236}">
                <a16:creationId xmlns:a16="http://schemas.microsoft.com/office/drawing/2014/main" id="{CAE5D4FA-2556-4640-8793-063247AA272E}"/>
              </a:ext>
            </a:extLst>
          </p:cNvPr>
          <p:cNvSpPr>
            <a:spLocks noGrp="1"/>
          </p:cNvSpPr>
          <p:nvPr>
            <p:ph type="body" sz="quarter" idx="16" hasCustomPrompt="1"/>
          </p:nvPr>
        </p:nvSpPr>
        <p:spPr>
          <a:xfrm>
            <a:off x="7853356"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2</a:t>
            </a:r>
          </a:p>
        </p:txBody>
      </p:sp>
      <p:sp>
        <p:nvSpPr>
          <p:cNvPr id="17" name="Text Placeholder 16">
            <a:extLst>
              <a:ext uri="{FF2B5EF4-FFF2-40B4-BE49-F238E27FC236}">
                <a16:creationId xmlns:a16="http://schemas.microsoft.com/office/drawing/2014/main" id="{8379251E-EDF2-4AC5-AB5B-C1FD66A9D6F3}"/>
              </a:ext>
            </a:extLst>
          </p:cNvPr>
          <p:cNvSpPr>
            <a:spLocks noGrp="1"/>
          </p:cNvSpPr>
          <p:nvPr>
            <p:ph type="body" sz="quarter" idx="17" hasCustomPrompt="1"/>
          </p:nvPr>
        </p:nvSpPr>
        <p:spPr>
          <a:xfrm>
            <a:off x="9985713"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3</a:t>
            </a:r>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316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7/30/2020</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91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 Image / Icon Bullets">
    <p:bg>
      <p:bgPr>
        <a:solidFill>
          <a:schemeClr val="bg2"/>
        </a:solidFill>
        <a:effectLst/>
      </p:bgPr>
    </p:bg>
    <p:spTree>
      <p:nvGrpSpPr>
        <p:cNvPr id="1" name=""/>
        <p:cNvGrpSpPr/>
        <p:nvPr/>
      </p:nvGrpSpPr>
      <p:grpSpPr>
        <a:xfrm>
          <a:off x="0" y="0"/>
          <a:ext cx="0" cy="0"/>
          <a:chOff x="0" y="0"/>
          <a:chExt cx="0" cy="0"/>
        </a:xfrm>
      </p:grpSpPr>
      <p:sp>
        <p:nvSpPr>
          <p:cNvPr id="9" name="Freeform 6" title="Page Number Shape">
            <a:extLst>
              <a:ext uri="{FF2B5EF4-FFF2-40B4-BE49-F238E27FC236}">
                <a16:creationId xmlns:a16="http://schemas.microsoft.com/office/drawing/2014/main" id="{4C028BF1-8F7F-4E8E-9D47-05D46323E336}"/>
              </a:ext>
            </a:extLst>
          </p:cNvPr>
          <p:cNvSpPr/>
          <p:nvPr userDrawn="1"/>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solidFill>
          <a:ln w="0">
            <a:noFill/>
            <a:prstDash val="solid"/>
            <a:round/>
            <a:headEnd/>
            <a:tailEnd/>
          </a:ln>
        </p:spPr>
      </p:sp>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F8F1C92E-34EF-7443-98EE-55EB64C2F5FD}" type="datetime1">
              <a:rPr lang="en-US" noProof="0" smtClean="0"/>
              <a:t>7/30/2020</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5D7203A2-76F7-4D98-BFEB-C48DDC3E5C6C}"/>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1" name="Text Placeholder 8">
            <a:extLst>
              <a:ext uri="{FF2B5EF4-FFF2-40B4-BE49-F238E27FC236}">
                <a16:creationId xmlns:a16="http://schemas.microsoft.com/office/drawing/2014/main" id="{333FF03C-99D8-472E-A74F-87D3B5A5696D}"/>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2" name="Text Placeholder 10">
            <a:extLst>
              <a:ext uri="{FF2B5EF4-FFF2-40B4-BE49-F238E27FC236}">
                <a16:creationId xmlns:a16="http://schemas.microsoft.com/office/drawing/2014/main" id="{982C482D-2EED-4942-A5D4-D8A794C2486A}"/>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7" name="Text Placeholder 6">
            <a:extLst>
              <a:ext uri="{FF2B5EF4-FFF2-40B4-BE49-F238E27FC236}">
                <a16:creationId xmlns:a16="http://schemas.microsoft.com/office/drawing/2014/main" id="{51D4C5CB-E26D-42D3-B242-792D37C5074D}"/>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16" name="Text Placeholder 15">
            <a:extLst>
              <a:ext uri="{FF2B5EF4-FFF2-40B4-BE49-F238E27FC236}">
                <a16:creationId xmlns:a16="http://schemas.microsoft.com/office/drawing/2014/main" id="{8F1F9D8C-5E2A-414E-9E1D-AB7DF4824DB3}"/>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18">
            <a:extLst>
              <a:ext uri="{FF2B5EF4-FFF2-40B4-BE49-F238E27FC236}">
                <a16:creationId xmlns:a16="http://schemas.microsoft.com/office/drawing/2014/main" id="{571AC612-4E8C-42E2-88EB-DB98E2791D0C}"/>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Picture Placeholder 22">
            <a:extLst>
              <a:ext uri="{FF2B5EF4-FFF2-40B4-BE49-F238E27FC236}">
                <a16:creationId xmlns:a16="http://schemas.microsoft.com/office/drawing/2014/main" id="{2AA95DF8-549D-4CA3-8E1A-D2DEB8CF4608}"/>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5" name="Picture Placeholder 24">
            <a:extLst>
              <a:ext uri="{FF2B5EF4-FFF2-40B4-BE49-F238E27FC236}">
                <a16:creationId xmlns:a16="http://schemas.microsoft.com/office/drawing/2014/main" id="{AA78BAAC-8764-4AFE-9AC1-DF47930B46EB}"/>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7" name="Picture Placeholder 26">
            <a:extLst>
              <a:ext uri="{FF2B5EF4-FFF2-40B4-BE49-F238E27FC236}">
                <a16:creationId xmlns:a16="http://schemas.microsoft.com/office/drawing/2014/main" id="{88491EA9-E431-4D48-BD30-3BA8FACC97F2}"/>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0">
            <a:extLst>
              <a:ext uri="{FF2B5EF4-FFF2-40B4-BE49-F238E27FC236}">
                <a16:creationId xmlns:a16="http://schemas.microsoft.com/office/drawing/2014/main" id="{130F713C-752D-4C1A-89AB-638A7DAF60A8}"/>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3" name="Picture Placeholder 32">
            <a:extLst>
              <a:ext uri="{FF2B5EF4-FFF2-40B4-BE49-F238E27FC236}">
                <a16:creationId xmlns:a16="http://schemas.microsoft.com/office/drawing/2014/main" id="{EDF00299-5001-4927-B344-D4AE0D5F0393}"/>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5" name="Picture Placeholder 34">
            <a:extLst>
              <a:ext uri="{FF2B5EF4-FFF2-40B4-BE49-F238E27FC236}">
                <a16:creationId xmlns:a16="http://schemas.microsoft.com/office/drawing/2014/main" id="{4CBE51A8-3BCA-490E-93CB-B70BBCCD9671}"/>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1232522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 Medium Photos with Descriptions">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hasCustomPrompt="1"/>
          </p:nvPr>
        </p:nvSpPr>
        <p:spPr>
          <a:xfrm>
            <a:off x="762000" y="2831932"/>
            <a:ext cx="3833906" cy="1562638"/>
          </a:xfrm>
        </p:spPr>
        <p:txBody>
          <a:bodyPr anchor="b"/>
          <a:lstStyle>
            <a:lvl1pPr>
              <a:defRPr/>
            </a:lvl1pPr>
          </a:lstStyle>
          <a:p>
            <a:r>
              <a:rPr lang="en-US" noProof="0"/>
              <a:t>Click to edit your title</a:t>
            </a:r>
          </a:p>
        </p:txBody>
      </p:sp>
      <p:sp>
        <p:nvSpPr>
          <p:cNvPr id="4" name="Date Placeholder 3"/>
          <p:cNvSpPr>
            <a:spLocks noGrp="1"/>
          </p:cNvSpPr>
          <p:nvPr>
            <p:ph type="dt" sz="half" idx="10"/>
          </p:nvPr>
        </p:nvSpPr>
        <p:spPr/>
        <p:txBody>
          <a:bodyPr/>
          <a:lstStyle/>
          <a:p>
            <a:fld id="{4176DA4A-63D4-BC43-9B38-53D06F7CC9C4}" type="datetime1">
              <a:rPr lang="en-US" noProof="0" smtClean="0"/>
              <a:t>7/30/2020</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4573117"/>
            <a:ext cx="3842550" cy="1178396"/>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Picture Placeholder 10">
            <a:extLst>
              <a:ext uri="{FF2B5EF4-FFF2-40B4-BE49-F238E27FC236}">
                <a16:creationId xmlns:a16="http://schemas.microsoft.com/office/drawing/2014/main" id="{4EDDE9BC-8D20-403B-A5FE-C277A3515DE4}"/>
              </a:ext>
            </a:extLst>
          </p:cNvPr>
          <p:cNvSpPr>
            <a:spLocks noGrp="1"/>
          </p:cNvSpPr>
          <p:nvPr>
            <p:ph type="pic" sz="quarter" idx="19" hasCustomPrompt="1"/>
          </p:nvPr>
        </p:nvSpPr>
        <p:spPr>
          <a:xfrm>
            <a:off x="2424736" y="482857"/>
            <a:ext cx="2179814" cy="2179814"/>
          </a:xfrm>
          <a:prstGeom prst="ellipse">
            <a:avLst/>
          </a:prstGeom>
          <a:solidFill>
            <a:schemeClr val="bg1">
              <a:lumMod val="95000"/>
            </a:schemeClr>
          </a:solidFill>
        </p:spPr>
        <p:txBody>
          <a:bodyPr anchor="ctr"/>
          <a:lstStyle>
            <a:lvl1pPr marL="0" indent="0" algn="ctr">
              <a:buNone/>
              <a:defRPr i="1"/>
            </a:lvl1pPr>
          </a:lstStyle>
          <a:p>
            <a:r>
              <a:rPr lang="en-US" noProof="0"/>
              <a:t>Insert Portrait Photo</a:t>
            </a:r>
          </a:p>
        </p:txBody>
      </p:sp>
      <p:sp>
        <p:nvSpPr>
          <p:cNvPr id="19" name="Content Placeholder 2">
            <a:extLst>
              <a:ext uri="{FF2B5EF4-FFF2-40B4-BE49-F238E27FC236}">
                <a16:creationId xmlns:a16="http://schemas.microsoft.com/office/drawing/2014/main" id="{2BF5E186-AFA1-42AA-AE51-CF3AC059F0FB}"/>
              </a:ext>
            </a:extLst>
          </p:cNvPr>
          <p:cNvSpPr>
            <a:spLocks noGrp="1"/>
          </p:cNvSpPr>
          <p:nvPr>
            <p:ph idx="1" hasCustomPrompt="1"/>
          </p:nvPr>
        </p:nvSpPr>
        <p:spPr>
          <a:xfrm>
            <a:off x="5162550"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8">
            <a:extLst>
              <a:ext uri="{FF2B5EF4-FFF2-40B4-BE49-F238E27FC236}">
                <a16:creationId xmlns:a16="http://schemas.microsoft.com/office/drawing/2014/main" id="{C860CCD0-F268-4994-9434-F0E0132A4E53}"/>
              </a:ext>
            </a:extLst>
          </p:cNvPr>
          <p:cNvSpPr>
            <a:spLocks noGrp="1"/>
          </p:cNvSpPr>
          <p:nvPr>
            <p:ph type="body" sz="quarter" idx="13" hasCustomPrompt="1"/>
          </p:nvPr>
        </p:nvSpPr>
        <p:spPr>
          <a:xfrm>
            <a:off x="7295581"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10">
            <a:extLst>
              <a:ext uri="{FF2B5EF4-FFF2-40B4-BE49-F238E27FC236}">
                <a16:creationId xmlns:a16="http://schemas.microsoft.com/office/drawing/2014/main" id="{28D5E220-4F6C-4A47-9F47-4CA88EA230DF}"/>
              </a:ext>
            </a:extLst>
          </p:cNvPr>
          <p:cNvSpPr>
            <a:spLocks noGrp="1"/>
          </p:cNvSpPr>
          <p:nvPr>
            <p:ph type="body" sz="quarter" idx="14" hasCustomPrompt="1"/>
          </p:nvPr>
        </p:nvSpPr>
        <p:spPr>
          <a:xfrm>
            <a:off x="9428613"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6">
            <a:extLst>
              <a:ext uri="{FF2B5EF4-FFF2-40B4-BE49-F238E27FC236}">
                <a16:creationId xmlns:a16="http://schemas.microsoft.com/office/drawing/2014/main" id="{1DFEF73A-C0FC-4A4C-8342-991CEFF532E2}"/>
              </a:ext>
            </a:extLst>
          </p:cNvPr>
          <p:cNvSpPr>
            <a:spLocks noGrp="1"/>
          </p:cNvSpPr>
          <p:nvPr>
            <p:ph type="body" sz="quarter" idx="20" hasCustomPrompt="1"/>
          </p:nvPr>
        </p:nvSpPr>
        <p:spPr>
          <a:xfrm>
            <a:off x="5162550" y="3429000"/>
            <a:ext cx="1944000" cy="2700000"/>
          </a:xfrm>
          <a:solidFill>
            <a:schemeClr val="bg1"/>
          </a:solidFill>
        </p:spPr>
        <p:txBody>
          <a:bodyPr lIns="0" tIns="1944000" rIns="0" bIns="72000" anchor="ct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5">
            <a:extLst>
              <a:ext uri="{FF2B5EF4-FFF2-40B4-BE49-F238E27FC236}">
                <a16:creationId xmlns:a16="http://schemas.microsoft.com/office/drawing/2014/main" id="{E60572FB-0574-4BE3-9637-7CA7B5ACA8DE}"/>
              </a:ext>
            </a:extLst>
          </p:cNvPr>
          <p:cNvSpPr>
            <a:spLocks noGrp="1"/>
          </p:cNvSpPr>
          <p:nvPr>
            <p:ph type="body" sz="quarter" idx="21" hasCustomPrompt="1"/>
          </p:nvPr>
        </p:nvSpPr>
        <p:spPr>
          <a:xfrm>
            <a:off x="7295356"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Text Placeholder 18">
            <a:extLst>
              <a:ext uri="{FF2B5EF4-FFF2-40B4-BE49-F238E27FC236}">
                <a16:creationId xmlns:a16="http://schemas.microsoft.com/office/drawing/2014/main" id="{155E2FBC-2458-49C4-B75C-CAEAC6D9F10F}"/>
              </a:ext>
            </a:extLst>
          </p:cNvPr>
          <p:cNvSpPr>
            <a:spLocks noGrp="1"/>
          </p:cNvSpPr>
          <p:nvPr>
            <p:ph type="body" sz="quarter" idx="22" hasCustomPrompt="1"/>
          </p:nvPr>
        </p:nvSpPr>
        <p:spPr>
          <a:xfrm>
            <a:off x="9428163"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7" name="Picture Placeholder 22">
            <a:extLst>
              <a:ext uri="{FF2B5EF4-FFF2-40B4-BE49-F238E27FC236}">
                <a16:creationId xmlns:a16="http://schemas.microsoft.com/office/drawing/2014/main" id="{844B1DAB-161E-44A0-9E15-DA816B46A48E}"/>
              </a:ext>
            </a:extLst>
          </p:cNvPr>
          <p:cNvSpPr>
            <a:spLocks noGrp="1"/>
          </p:cNvSpPr>
          <p:nvPr>
            <p:ph type="pic" sz="quarter" idx="23" hasCustomPrompt="1"/>
          </p:nvPr>
        </p:nvSpPr>
        <p:spPr>
          <a:xfrm>
            <a:off x="5234550"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8" name="Picture Placeholder 24">
            <a:extLst>
              <a:ext uri="{FF2B5EF4-FFF2-40B4-BE49-F238E27FC236}">
                <a16:creationId xmlns:a16="http://schemas.microsoft.com/office/drawing/2014/main" id="{8811849A-335B-47C0-980E-357EE8C4BCC2}"/>
              </a:ext>
            </a:extLst>
          </p:cNvPr>
          <p:cNvSpPr>
            <a:spLocks noGrp="1"/>
          </p:cNvSpPr>
          <p:nvPr>
            <p:ph type="pic" sz="quarter" idx="24" hasCustomPrompt="1"/>
          </p:nvPr>
        </p:nvSpPr>
        <p:spPr>
          <a:xfrm>
            <a:off x="7367581"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9" name="Picture Placeholder 26">
            <a:extLst>
              <a:ext uri="{FF2B5EF4-FFF2-40B4-BE49-F238E27FC236}">
                <a16:creationId xmlns:a16="http://schemas.microsoft.com/office/drawing/2014/main" id="{E1254A81-6A51-429E-91AC-6B4CADA71DC5}"/>
              </a:ext>
            </a:extLst>
          </p:cNvPr>
          <p:cNvSpPr>
            <a:spLocks noGrp="1"/>
          </p:cNvSpPr>
          <p:nvPr>
            <p:ph type="pic" sz="quarter" idx="25" hasCustomPrompt="1"/>
          </p:nvPr>
        </p:nvSpPr>
        <p:spPr>
          <a:xfrm>
            <a:off x="9500613"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0" name="Picture Placeholder 30">
            <a:extLst>
              <a:ext uri="{FF2B5EF4-FFF2-40B4-BE49-F238E27FC236}">
                <a16:creationId xmlns:a16="http://schemas.microsoft.com/office/drawing/2014/main" id="{64053090-461C-448F-9705-7FEE78A41337}"/>
              </a:ext>
            </a:extLst>
          </p:cNvPr>
          <p:cNvSpPr>
            <a:spLocks noGrp="1"/>
          </p:cNvSpPr>
          <p:nvPr>
            <p:ph type="pic" sz="quarter" idx="26" hasCustomPrompt="1"/>
          </p:nvPr>
        </p:nvSpPr>
        <p:spPr>
          <a:xfrm>
            <a:off x="5234550"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2">
            <a:extLst>
              <a:ext uri="{FF2B5EF4-FFF2-40B4-BE49-F238E27FC236}">
                <a16:creationId xmlns:a16="http://schemas.microsoft.com/office/drawing/2014/main" id="{7AD2F7CB-CFE4-4C72-864A-D00C1CEAA23D}"/>
              </a:ext>
            </a:extLst>
          </p:cNvPr>
          <p:cNvSpPr>
            <a:spLocks noGrp="1"/>
          </p:cNvSpPr>
          <p:nvPr>
            <p:ph type="pic" sz="quarter" idx="27" hasCustomPrompt="1"/>
          </p:nvPr>
        </p:nvSpPr>
        <p:spPr>
          <a:xfrm>
            <a:off x="7367581"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2" name="Picture Placeholder 34">
            <a:extLst>
              <a:ext uri="{FF2B5EF4-FFF2-40B4-BE49-F238E27FC236}">
                <a16:creationId xmlns:a16="http://schemas.microsoft.com/office/drawing/2014/main" id="{CCA07CA3-C8D4-41EA-A0FB-74E1A4770398}"/>
              </a:ext>
            </a:extLst>
          </p:cNvPr>
          <p:cNvSpPr>
            <a:spLocks noGrp="1"/>
          </p:cNvSpPr>
          <p:nvPr>
            <p:ph type="pic" sz="quarter" idx="28" hasCustomPrompt="1"/>
          </p:nvPr>
        </p:nvSpPr>
        <p:spPr>
          <a:xfrm>
            <a:off x="9500163"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110807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05312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none" baseline="0">
                <a:solidFill>
                  <a:schemeClr val="tx1">
                    <a:lumMod val="85000"/>
                    <a:lumOff val="15000"/>
                  </a:schemeClr>
                </a:solidFill>
              </a:defRPr>
            </a:lvl1pPr>
          </a:lstStyle>
          <a:p>
            <a:r>
              <a:rPr lang="en-US" noProof="0"/>
              <a:t>Click to edit Master title style</a:t>
            </a:r>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529964A5-3468-3F49-AD7A-0CF5EB762F89}" type="datetime1">
              <a:rPr lang="en-US" noProof="0" smtClean="0"/>
              <a:t>7/30/2020</a:t>
            </a:fld>
            <a:endParaRPr lang="en-US" noProof="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noProof="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13D2E340-0663-474B-992C-9192B5C45E57}" type="slidenum">
              <a:rPr lang="en-US" noProof="0" smtClean="0"/>
              <a:t>‹#›</a:t>
            </a:fld>
            <a:endParaRPr lang="en-US" noProof="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8453484"/>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A90851AE-F437-A04B-ADE2-D5E346F2089C}" type="datetime1">
              <a:rPr lang="en-US" noProof="0" smtClean="0"/>
              <a:t>7/30/2020</a:t>
            </a:fld>
            <a:endParaRPr lang="en-US" noProof="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noProof="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13D2E340-0663-474B-992C-9192B5C45E57}" type="slidenum">
              <a:rPr lang="en-US" noProof="0" smtClean="0"/>
              <a:t>‹#›</a:t>
            </a:fld>
            <a:endParaRPr lang="en-US" noProof="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093967"/>
      </p:ext>
    </p:extLst>
  </p:cSld>
  <p:clrMap bg1="lt1" tx1="dk1" bg2="lt2" tx2="dk2" accent1="accent1" accent2="accent2" accent3="accent3" accent4="accent4" accent5="accent5" accent6="accent6" hlink="hlink" folHlink="folHlink"/>
  <p:sldLayoutIdLst>
    <p:sldLayoutId id="2147484479" r:id="rId1"/>
    <p:sldLayoutId id="2147484480" r:id="rId2"/>
    <p:sldLayoutId id="2147484495" r:id="rId3"/>
    <p:sldLayoutId id="2147484490" r:id="rId4"/>
    <p:sldLayoutId id="2147484491" r:id="rId5"/>
    <p:sldLayoutId id="2147484492" r:id="rId6"/>
    <p:sldLayoutId id="2147484493" r:id="rId7"/>
    <p:sldLayoutId id="2147484496" r:id="rId8"/>
    <p:sldLayoutId id="2147484481" r:id="rId9"/>
    <p:sldLayoutId id="2147484498" r:id="rId10"/>
    <p:sldLayoutId id="2147484499" r:id="rId11"/>
    <p:sldLayoutId id="2147484500" r:id="rId12"/>
    <p:sldLayoutId id="2147484482" r:id="rId13"/>
    <p:sldLayoutId id="2147484483" r:id="rId14"/>
    <p:sldLayoutId id="2147484484" r:id="rId15"/>
    <p:sldLayoutId id="2147484485" r:id="rId16"/>
  </p:sldLayoutIdLst>
  <p:hf hdr="0" ftr="0" dt="0"/>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Layout" Target="../slideLayouts/slideLayout3.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2769D-B8C8-4982-AE15-C41C3D921D39}"/>
              </a:ext>
            </a:extLst>
          </p:cNvPr>
          <p:cNvSpPr>
            <a:spLocks noGrp="1"/>
          </p:cNvSpPr>
          <p:nvPr>
            <p:ph type="title"/>
          </p:nvPr>
        </p:nvSpPr>
        <p:spPr>
          <a:xfrm>
            <a:off x="175178" y="360895"/>
            <a:ext cx="4360862" cy="2143765"/>
          </a:xfrm>
        </p:spPr>
        <p:txBody>
          <a:bodyPr/>
          <a:lstStyle/>
          <a:p>
            <a:pPr algn="ctr"/>
            <a:r>
              <a:rPr lang="en-US" dirty="0">
                <a:solidFill>
                  <a:srgbClr val="B2129B"/>
                </a:solidFill>
              </a:rPr>
              <a:t>Success Story Template </a:t>
            </a:r>
            <a:br>
              <a:rPr lang="en-US" dirty="0">
                <a:solidFill>
                  <a:srgbClr val="B2129B"/>
                </a:solidFill>
              </a:rPr>
            </a:br>
            <a:endParaRPr lang="en-US" sz="2800" dirty="0">
              <a:solidFill>
                <a:srgbClr val="B2129B"/>
              </a:solidFill>
            </a:endParaRPr>
          </a:p>
        </p:txBody>
      </p:sp>
      <p:sp>
        <p:nvSpPr>
          <p:cNvPr id="3" name="Content Placeholder 2">
            <a:extLst>
              <a:ext uri="{FF2B5EF4-FFF2-40B4-BE49-F238E27FC236}">
                <a16:creationId xmlns:a16="http://schemas.microsoft.com/office/drawing/2014/main" id="{3AD45E12-8254-4FAB-AF03-3FA92E2DC3BF}"/>
              </a:ext>
            </a:extLst>
          </p:cNvPr>
          <p:cNvSpPr>
            <a:spLocks noGrp="1"/>
          </p:cNvSpPr>
          <p:nvPr>
            <p:ph idx="1"/>
          </p:nvPr>
        </p:nvSpPr>
        <p:spPr/>
        <p:txBody>
          <a:bodyPr/>
          <a:lstStyle/>
          <a:p>
            <a:r>
              <a:rPr lang="en-US" dirty="0"/>
              <a:t>Refer to the word document which contains the components of </a:t>
            </a:r>
            <a:r>
              <a:rPr lang="en-US"/>
              <a:t>your story.</a:t>
            </a:r>
          </a:p>
          <a:p>
            <a:r>
              <a:rPr lang="en-US" dirty="0"/>
              <a:t>Follow the instructions on each slide to create your presentation.</a:t>
            </a:r>
          </a:p>
          <a:p>
            <a:r>
              <a:rPr lang="en-US" dirty="0"/>
              <a:t>Remember a PowerPoint is a visual for your presentation.  The words on each slide should serve only as talking points (rather than everything you are going to say).</a:t>
            </a:r>
          </a:p>
          <a:p>
            <a:r>
              <a:rPr lang="en-US" dirty="0"/>
              <a:t>Images and graphics add interest; be sure to add them to your slides when appropriate.</a:t>
            </a:r>
          </a:p>
          <a:p>
            <a:r>
              <a:rPr lang="en-US" dirty="0"/>
              <a:t>Use the Design Ideas feature to create beautiful presentations.</a:t>
            </a:r>
          </a:p>
        </p:txBody>
      </p:sp>
      <p:sp>
        <p:nvSpPr>
          <p:cNvPr id="4" name="Slide Number Placeholder 3">
            <a:extLst>
              <a:ext uri="{FF2B5EF4-FFF2-40B4-BE49-F238E27FC236}">
                <a16:creationId xmlns:a16="http://schemas.microsoft.com/office/drawing/2014/main" id="{D0C282D6-6FE9-264F-8985-EBC964197BF5}"/>
              </a:ext>
            </a:extLst>
          </p:cNvPr>
          <p:cNvSpPr>
            <a:spLocks noGrp="1"/>
          </p:cNvSpPr>
          <p:nvPr>
            <p:ph type="sldNum" sz="quarter" idx="12"/>
          </p:nvPr>
        </p:nvSpPr>
        <p:spPr/>
        <p:txBody>
          <a:bodyPr/>
          <a:lstStyle/>
          <a:p>
            <a:fld id="{13D2E340-0663-474B-992C-9192B5C45E57}" type="slidenum">
              <a:rPr lang="en-US" smtClean="0"/>
              <a:t>1</a:t>
            </a:fld>
            <a:endParaRPr lang="en-US"/>
          </a:p>
        </p:txBody>
      </p:sp>
      <p:sp>
        <p:nvSpPr>
          <p:cNvPr id="5" name="Title 1">
            <a:extLst>
              <a:ext uri="{FF2B5EF4-FFF2-40B4-BE49-F238E27FC236}">
                <a16:creationId xmlns:a16="http://schemas.microsoft.com/office/drawing/2014/main" id="{A95E08E8-289A-4675-96ED-E66821E95374}"/>
              </a:ext>
            </a:extLst>
          </p:cNvPr>
          <p:cNvSpPr txBox="1">
            <a:spLocks/>
          </p:cNvSpPr>
          <p:nvPr/>
        </p:nvSpPr>
        <p:spPr>
          <a:xfrm>
            <a:off x="762002" y="1759000"/>
            <a:ext cx="4360862" cy="1156479"/>
          </a:xfrm>
          <a:prstGeom prst="rect">
            <a:avLst/>
          </a:prstGeom>
        </p:spPr>
        <p:txBody>
          <a:bodyPr vert="horz" lIns="91440" tIns="45720" rIns="91440" bIns="45720" rtlCol="0" anchor="b">
            <a:normAutofit lnSpcReduction="10000"/>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pPr algn="l"/>
            <a:br>
              <a:rPr lang="en-US" dirty="0"/>
            </a:br>
            <a:r>
              <a:rPr lang="en-US" sz="2800" dirty="0"/>
              <a:t>How to use this template</a:t>
            </a:r>
          </a:p>
        </p:txBody>
      </p:sp>
    </p:spTree>
    <p:extLst>
      <p:ext uri="{BB962C8B-B14F-4D97-AF65-F5344CB8AC3E}">
        <p14:creationId xmlns:p14="http://schemas.microsoft.com/office/powerpoint/2010/main" val="2977379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79374-8EAE-4873-9BB6-F6C630302DA2}"/>
              </a:ext>
            </a:extLst>
          </p:cNvPr>
          <p:cNvSpPr>
            <a:spLocks noGrp="1"/>
          </p:cNvSpPr>
          <p:nvPr>
            <p:ph type="ctrTitle"/>
          </p:nvPr>
        </p:nvSpPr>
        <p:spPr/>
        <p:txBody>
          <a:bodyPr/>
          <a:lstStyle/>
          <a:p>
            <a:r>
              <a:rPr lang="en-US" dirty="0"/>
              <a:t>From the COO’s desk</a:t>
            </a:r>
          </a:p>
        </p:txBody>
      </p:sp>
      <p:sp>
        <p:nvSpPr>
          <p:cNvPr id="5" name="Subtitle 4">
            <a:extLst>
              <a:ext uri="{FF2B5EF4-FFF2-40B4-BE49-F238E27FC236}">
                <a16:creationId xmlns:a16="http://schemas.microsoft.com/office/drawing/2014/main" id="{879B614E-605F-419A-9D7F-4C37ED45C564}"/>
              </a:ext>
            </a:extLst>
          </p:cNvPr>
          <p:cNvSpPr>
            <a:spLocks noGrp="1"/>
          </p:cNvSpPr>
          <p:nvPr>
            <p:ph type="subTitle" idx="1"/>
          </p:nvPr>
        </p:nvSpPr>
        <p:spPr>
          <a:xfrm>
            <a:off x="667666" y="4379685"/>
            <a:ext cx="4633806" cy="1591181"/>
          </a:xfrm>
        </p:spPr>
        <p:txBody>
          <a:bodyPr/>
          <a:lstStyle/>
          <a:p>
            <a:r>
              <a:rPr lang="en-US" dirty="0"/>
              <a:t>How we got recognized globally</a:t>
            </a:r>
          </a:p>
        </p:txBody>
      </p:sp>
      <p:pic>
        <p:nvPicPr>
          <p:cNvPr id="9" name="Picture Placeholder 8" descr="A picture containing table, food, sitting&#10;&#10;Description automatically generated">
            <a:extLst>
              <a:ext uri="{FF2B5EF4-FFF2-40B4-BE49-F238E27FC236}">
                <a16:creationId xmlns:a16="http://schemas.microsoft.com/office/drawing/2014/main" id="{C718904F-25C7-4B87-A011-2DF2A6C332F0}"/>
              </a:ext>
            </a:extLst>
          </p:cNvPr>
          <p:cNvPicPr>
            <a:picLocks noGrp="1" noChangeAspect="1"/>
          </p:cNvPicPr>
          <p:nvPr>
            <p:ph type="pic" sz="quarter" idx="10"/>
          </p:nvPr>
        </p:nvPicPr>
        <p:blipFill>
          <a:blip r:embed="rId2"/>
          <a:srcRect l="16727" r="16727"/>
          <a:stretch>
            <a:fillRect/>
          </a:stretch>
        </p:blipFill>
        <p:spPr>
          <a:xfrm>
            <a:off x="1651000" y="1111797"/>
            <a:ext cx="3465011" cy="3161207"/>
          </a:xfrm>
        </p:spPr>
      </p:pic>
    </p:spTree>
    <p:extLst>
      <p:ext uri="{BB962C8B-B14F-4D97-AF65-F5344CB8AC3E}">
        <p14:creationId xmlns:p14="http://schemas.microsoft.com/office/powerpoint/2010/main" val="1193886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1F34B-93F5-46C0-9BEC-B1A8D55008B4}"/>
              </a:ext>
            </a:extLst>
          </p:cNvPr>
          <p:cNvSpPr>
            <a:spLocks noGrp="1"/>
          </p:cNvSpPr>
          <p:nvPr>
            <p:ph type="title"/>
          </p:nvPr>
        </p:nvSpPr>
        <p:spPr>
          <a:xfrm>
            <a:off x="106017" y="559678"/>
            <a:ext cx="4664766" cy="2221622"/>
          </a:xfrm>
        </p:spPr>
        <p:txBody>
          <a:bodyPr/>
          <a:lstStyle/>
          <a:p>
            <a:r>
              <a:rPr lang="en-US" dirty="0"/>
              <a:t>The transformation</a:t>
            </a:r>
          </a:p>
        </p:txBody>
      </p:sp>
      <p:sp>
        <p:nvSpPr>
          <p:cNvPr id="3" name="Text Placeholder 2">
            <a:extLst>
              <a:ext uri="{FF2B5EF4-FFF2-40B4-BE49-F238E27FC236}">
                <a16:creationId xmlns:a16="http://schemas.microsoft.com/office/drawing/2014/main" id="{381FDC16-3D69-48AD-B08B-ED28A10640C1}"/>
              </a:ext>
            </a:extLst>
          </p:cNvPr>
          <p:cNvSpPr>
            <a:spLocks noGrp="1"/>
          </p:cNvSpPr>
          <p:nvPr>
            <p:ph type="body" sz="quarter" idx="18"/>
          </p:nvPr>
        </p:nvSpPr>
        <p:spPr/>
        <p:txBody>
          <a:bodyPr>
            <a:normAutofit fontScale="85000" lnSpcReduction="20000"/>
          </a:bodyPr>
          <a:lstStyle/>
          <a:p>
            <a:endParaRPr lang="en-US" b="1" dirty="0"/>
          </a:p>
          <a:p>
            <a:r>
              <a:rPr lang="en-US" b="1" dirty="0"/>
              <a:t>Narrate your success story here- </a:t>
            </a:r>
          </a:p>
          <a:p>
            <a:endParaRPr lang="en-US" dirty="0"/>
          </a:p>
          <a:p>
            <a:r>
              <a:rPr lang="en-US" dirty="0"/>
              <a:t>What is the problem?</a:t>
            </a:r>
          </a:p>
          <a:p>
            <a:r>
              <a:rPr lang="en-US" dirty="0"/>
              <a:t>What is the solution?</a:t>
            </a:r>
          </a:p>
          <a:p>
            <a:r>
              <a:rPr lang="en-US" dirty="0"/>
              <a:t>How did you achieve it?</a:t>
            </a:r>
          </a:p>
          <a:p>
            <a:r>
              <a:rPr lang="en-US" dirty="0"/>
              <a:t>Identify the UNUSUAL part &amp; stitch it in here   </a:t>
            </a:r>
          </a:p>
          <a:p>
            <a:endParaRPr lang="en-US" dirty="0"/>
          </a:p>
        </p:txBody>
      </p:sp>
      <p:sp>
        <p:nvSpPr>
          <p:cNvPr id="5" name="Text Placeholder 4">
            <a:extLst>
              <a:ext uri="{FF2B5EF4-FFF2-40B4-BE49-F238E27FC236}">
                <a16:creationId xmlns:a16="http://schemas.microsoft.com/office/drawing/2014/main" id="{898F5FE2-B28A-4CCD-9910-126A9581F28F}"/>
              </a:ext>
            </a:extLst>
          </p:cNvPr>
          <p:cNvSpPr>
            <a:spLocks noGrp="1"/>
          </p:cNvSpPr>
          <p:nvPr>
            <p:ph type="body" sz="quarter" idx="13"/>
          </p:nvPr>
        </p:nvSpPr>
        <p:spPr>
          <a:xfrm>
            <a:off x="5102088" y="3504302"/>
            <a:ext cx="3101008" cy="3340445"/>
          </a:xfrm>
        </p:spPr>
        <p:txBody>
          <a:bodyPr lIns="72000" rIns="72000">
            <a:noAutofit/>
          </a:bodyPr>
          <a:lstStyle/>
          <a:p>
            <a:pPr algn="l"/>
            <a:r>
              <a:rPr lang="en-US" dirty="0"/>
              <a:t>Luckily for us, during our weekly DOJO meetings we identified the steps for automation. Quickly we set out to automate the billing process with our own Java script resource and with the help of the  IT production team.</a:t>
            </a:r>
          </a:p>
        </p:txBody>
      </p:sp>
      <p:sp>
        <p:nvSpPr>
          <p:cNvPr id="6" name="Text Placeholder 5">
            <a:extLst>
              <a:ext uri="{FF2B5EF4-FFF2-40B4-BE49-F238E27FC236}">
                <a16:creationId xmlns:a16="http://schemas.microsoft.com/office/drawing/2014/main" id="{AC4A7A4E-C192-4A89-A661-72D76FF2F230}"/>
              </a:ext>
            </a:extLst>
          </p:cNvPr>
          <p:cNvSpPr>
            <a:spLocks noGrp="1"/>
          </p:cNvSpPr>
          <p:nvPr>
            <p:ph type="body" sz="quarter" idx="14"/>
          </p:nvPr>
        </p:nvSpPr>
        <p:spPr>
          <a:xfrm>
            <a:off x="8674130" y="251791"/>
            <a:ext cx="3074504" cy="3175487"/>
          </a:xfrm>
        </p:spPr>
        <p:txBody>
          <a:bodyPr lIns="72000" rIns="72000"/>
          <a:lstStyle/>
          <a:p>
            <a:pPr algn="r"/>
            <a:r>
              <a:rPr lang="en-US" dirty="0"/>
              <a:t>Our Change requests in the billing application was waiting in the backlog. And no resolution was in sight yet.</a:t>
            </a:r>
          </a:p>
          <a:p>
            <a:endParaRPr lang="en-US" dirty="0"/>
          </a:p>
        </p:txBody>
      </p:sp>
      <p:sp>
        <p:nvSpPr>
          <p:cNvPr id="4" name="Content Placeholder 3">
            <a:extLst>
              <a:ext uri="{FF2B5EF4-FFF2-40B4-BE49-F238E27FC236}">
                <a16:creationId xmlns:a16="http://schemas.microsoft.com/office/drawing/2014/main" id="{E83DB0A1-C484-4D49-BAC3-ABEE82074C4C}"/>
              </a:ext>
            </a:extLst>
          </p:cNvPr>
          <p:cNvSpPr>
            <a:spLocks noGrp="1"/>
          </p:cNvSpPr>
          <p:nvPr>
            <p:ph idx="1"/>
          </p:nvPr>
        </p:nvSpPr>
        <p:spPr>
          <a:xfrm>
            <a:off x="5102088" y="339653"/>
            <a:ext cx="3074504" cy="3074373"/>
          </a:xfrm>
        </p:spPr>
        <p:txBody>
          <a:bodyPr lIns="72000" rIns="72000">
            <a:normAutofit/>
          </a:bodyPr>
          <a:lstStyle/>
          <a:p>
            <a:r>
              <a:rPr lang="en-US" dirty="0"/>
              <a:t>At the beginning of every monthly billing cycle , we were all an over worked lot in the Billing team and quite frustrated. People applied for change over to other teams and we could not lose more people </a:t>
            </a:r>
          </a:p>
        </p:txBody>
      </p:sp>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t>3</a:t>
            </a:fld>
            <a:endParaRPr lang="en-US"/>
          </a:p>
        </p:txBody>
      </p:sp>
      <p:pic>
        <p:nvPicPr>
          <p:cNvPr id="9" name="Picture 8" descr="Business people meeting in office">
            <a:extLst>
              <a:ext uri="{FF2B5EF4-FFF2-40B4-BE49-F238E27FC236}">
                <a16:creationId xmlns:a16="http://schemas.microsoft.com/office/drawing/2014/main" id="{1952EEB7-1821-48A9-8A86-080959207599}"/>
              </a:ext>
            </a:extLst>
          </p:cNvPr>
          <p:cNvPicPr>
            <a:picLocks noChangeAspect="1"/>
          </p:cNvPicPr>
          <p:nvPr/>
        </p:nvPicPr>
        <p:blipFill>
          <a:blip r:embed="rId2"/>
          <a:stretch>
            <a:fillRect/>
          </a:stretch>
        </p:blipFill>
        <p:spPr>
          <a:xfrm>
            <a:off x="5428923" y="443181"/>
            <a:ext cx="1230536" cy="820157"/>
          </a:xfrm>
          <a:prstGeom prst="rect">
            <a:avLst/>
          </a:prstGeom>
        </p:spPr>
      </p:pic>
      <p:pic>
        <p:nvPicPr>
          <p:cNvPr id="24" name="Picture Placeholder 23" descr="Robot">
            <a:extLst>
              <a:ext uri="{FF2B5EF4-FFF2-40B4-BE49-F238E27FC236}">
                <a16:creationId xmlns:a16="http://schemas.microsoft.com/office/drawing/2014/main" id="{7D9618CA-AEF3-448F-B549-C8599CBC0D21}"/>
              </a:ext>
            </a:extLst>
          </p:cNvPr>
          <p:cNvPicPr>
            <a:picLocks noGrp="1" noChangeAspect="1"/>
          </p:cNvPicPr>
          <p:nvPr>
            <p:ph type="pic" sz="quarter" idx="24"/>
          </p:nvPr>
        </p:nvPicPr>
        <p:blipFill>
          <a:blip r:embed="rId3">
            <a:extLst>
              <a:ext uri="{96DAC541-7B7A-43D3-8B79-37D633B846F1}">
                <asvg:svgBlip xmlns:asvg="http://schemas.microsoft.com/office/drawing/2016/SVG/main" r:embed="rId4"/>
              </a:ext>
            </a:extLst>
          </a:blip>
          <a:srcRect t="82" b="82"/>
          <a:stretch>
            <a:fillRect/>
          </a:stretch>
        </p:blipFill>
        <p:spPr>
          <a:xfrm>
            <a:off x="5153920" y="3517554"/>
            <a:ext cx="972000" cy="972000"/>
          </a:xfrm>
        </p:spPr>
      </p:pic>
      <p:pic>
        <p:nvPicPr>
          <p:cNvPr id="30" name="Picture Placeholder 29" descr="Programmer">
            <a:extLst>
              <a:ext uri="{FF2B5EF4-FFF2-40B4-BE49-F238E27FC236}">
                <a16:creationId xmlns:a16="http://schemas.microsoft.com/office/drawing/2014/main" id="{D388ABEB-FD41-4F62-B6E4-770C77B80D18}"/>
              </a:ext>
            </a:extLst>
          </p:cNvPr>
          <p:cNvPicPr>
            <a:picLocks noGrp="1" noChangeAspect="1"/>
          </p:cNvPicPr>
          <p:nvPr>
            <p:ph type="pic" sz="quarter" idx="23"/>
          </p:nvPr>
        </p:nvPicPr>
        <p:blipFill>
          <a:blip r:embed="rId5">
            <a:extLst>
              <a:ext uri="{96DAC541-7B7A-43D3-8B79-37D633B846F1}">
                <asvg:svgBlip xmlns:asvg="http://schemas.microsoft.com/office/drawing/2016/SVG/main" r:embed="rId6"/>
              </a:ext>
            </a:extLst>
          </a:blip>
          <a:srcRect t="82" b="82"/>
          <a:stretch>
            <a:fillRect/>
          </a:stretch>
        </p:blipFill>
        <p:spPr>
          <a:xfrm>
            <a:off x="10348169" y="367484"/>
            <a:ext cx="973137" cy="971550"/>
          </a:xfrm>
        </p:spPr>
      </p:pic>
      <p:sp>
        <p:nvSpPr>
          <p:cNvPr id="31" name="Content Placeholder 3">
            <a:extLst>
              <a:ext uri="{FF2B5EF4-FFF2-40B4-BE49-F238E27FC236}">
                <a16:creationId xmlns:a16="http://schemas.microsoft.com/office/drawing/2014/main" id="{43BAF4F1-33C9-4945-8493-2F1036F24B0C}"/>
              </a:ext>
            </a:extLst>
          </p:cNvPr>
          <p:cNvSpPr txBox="1">
            <a:spLocks/>
          </p:cNvSpPr>
          <p:nvPr/>
        </p:nvSpPr>
        <p:spPr>
          <a:xfrm>
            <a:off x="8745248" y="3566563"/>
            <a:ext cx="3003385" cy="3175487"/>
          </a:xfrm>
          <a:prstGeom prst="rect">
            <a:avLst/>
          </a:prstGeom>
          <a:solidFill>
            <a:schemeClr val="bg1"/>
          </a:solidFill>
        </p:spPr>
        <p:txBody>
          <a:bodyPr vert="horz" lIns="72000" tIns="1332000" rIns="72000" bIns="0" rtlCol="0">
            <a:normAutofit lnSpcReduction="10000"/>
          </a:bodyPr>
          <a:lstStyle>
            <a:lvl1pPr marL="0" indent="0" algn="ctr" defTabSz="914400" rtl="0" eaLnBrk="1" latinLnBrk="0" hangingPunct="1">
              <a:lnSpc>
                <a:spcPct val="112000"/>
              </a:lnSpc>
              <a:spcBef>
                <a:spcPts val="900"/>
              </a:spcBef>
              <a:buFont typeface="Arial" panose="020B0604020202020204" pitchFamily="34" charset="0"/>
              <a:buNone/>
              <a:defRPr sz="16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algn="r"/>
            <a:r>
              <a:rPr lang="en-US" dirty="0"/>
              <a:t>So here we are a proud team , who successfully automated the billing cycle for customer renewal. We have saved about 2800 man hours pa, on a conservative estimate. Won kudos from our COO. </a:t>
            </a:r>
          </a:p>
        </p:txBody>
      </p:sp>
      <p:pic>
        <p:nvPicPr>
          <p:cNvPr id="38" name="Picture Placeholder 37" descr="A picture containing table, food, sitting&#10;&#10;Description automatically generated">
            <a:extLst>
              <a:ext uri="{FF2B5EF4-FFF2-40B4-BE49-F238E27FC236}">
                <a16:creationId xmlns:a16="http://schemas.microsoft.com/office/drawing/2014/main" id="{7CF7A0B1-0342-4DD4-89B8-D4F323B15CB9}"/>
              </a:ext>
            </a:extLst>
          </p:cNvPr>
          <p:cNvPicPr>
            <a:picLocks noGrp="1" noChangeAspect="1"/>
          </p:cNvPicPr>
          <p:nvPr>
            <p:ph type="pic" sz="quarter" idx="22"/>
          </p:nvPr>
        </p:nvPicPr>
        <p:blipFill>
          <a:blip r:embed="rId7"/>
          <a:srcRect l="16727" r="16727"/>
          <a:stretch>
            <a:fillRect/>
          </a:stretch>
        </p:blipFill>
        <p:spPr>
          <a:xfrm>
            <a:off x="10834737" y="3663088"/>
            <a:ext cx="847449" cy="847449"/>
          </a:xfrm>
        </p:spPr>
      </p:pic>
    </p:spTree>
    <p:extLst>
      <p:ext uri="{BB962C8B-B14F-4D97-AF65-F5344CB8AC3E}">
        <p14:creationId xmlns:p14="http://schemas.microsoft.com/office/powerpoint/2010/main" val="1707474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5BFF-A889-4B62-BCD4-168715A631DF}"/>
              </a:ext>
            </a:extLst>
          </p:cNvPr>
          <p:cNvSpPr>
            <a:spLocks noGrp="1"/>
          </p:cNvSpPr>
          <p:nvPr>
            <p:ph type="title"/>
          </p:nvPr>
        </p:nvSpPr>
        <p:spPr/>
        <p:txBody>
          <a:bodyPr/>
          <a:lstStyle/>
          <a:p>
            <a:r>
              <a:rPr lang="en-US" dirty="0"/>
              <a:t>The hipoha fractals applied  </a:t>
            </a:r>
          </a:p>
        </p:txBody>
      </p:sp>
      <p:sp>
        <p:nvSpPr>
          <p:cNvPr id="19" name="Content Placeholder 18">
            <a:extLst>
              <a:ext uri="{FF2B5EF4-FFF2-40B4-BE49-F238E27FC236}">
                <a16:creationId xmlns:a16="http://schemas.microsoft.com/office/drawing/2014/main" id="{C8822230-E7F6-4AEC-86F1-6874B8C03BA4}"/>
              </a:ext>
            </a:extLst>
          </p:cNvPr>
          <p:cNvSpPr>
            <a:spLocks noGrp="1"/>
          </p:cNvSpPr>
          <p:nvPr>
            <p:ph idx="1"/>
          </p:nvPr>
        </p:nvSpPr>
        <p:spPr>
          <a:xfrm>
            <a:off x="5162550" y="760345"/>
            <a:ext cx="1944000" cy="2700000"/>
          </a:xfrm>
        </p:spPr>
        <p:txBody>
          <a:bodyPr/>
          <a:lstStyle/>
          <a:p>
            <a:r>
              <a:rPr lang="en-US" dirty="0"/>
              <a:t>CQA- Curiosity Question asked</a:t>
            </a:r>
          </a:p>
        </p:txBody>
      </p:sp>
      <p:sp>
        <p:nvSpPr>
          <p:cNvPr id="20" name="Text Placeholder 19">
            <a:extLst>
              <a:ext uri="{FF2B5EF4-FFF2-40B4-BE49-F238E27FC236}">
                <a16:creationId xmlns:a16="http://schemas.microsoft.com/office/drawing/2014/main" id="{72DB73E6-C510-4010-99CD-13C274B57E5B}"/>
              </a:ext>
            </a:extLst>
          </p:cNvPr>
          <p:cNvSpPr>
            <a:spLocks noGrp="1"/>
          </p:cNvSpPr>
          <p:nvPr>
            <p:ph type="body" sz="quarter" idx="13"/>
          </p:nvPr>
        </p:nvSpPr>
        <p:spPr>
          <a:xfrm>
            <a:off x="7295806" y="773595"/>
            <a:ext cx="1943100" cy="2700000"/>
          </a:xfrm>
        </p:spPr>
        <p:txBody>
          <a:bodyPr/>
          <a:lstStyle/>
          <a:p>
            <a:r>
              <a:rPr lang="en-US" dirty="0"/>
              <a:t>Happy bullocks </a:t>
            </a:r>
          </a:p>
        </p:txBody>
      </p:sp>
      <p:sp>
        <p:nvSpPr>
          <p:cNvPr id="21" name="Text Placeholder 20">
            <a:extLst>
              <a:ext uri="{FF2B5EF4-FFF2-40B4-BE49-F238E27FC236}">
                <a16:creationId xmlns:a16="http://schemas.microsoft.com/office/drawing/2014/main" id="{F544916F-9E82-4943-9F03-05F7811ACC2E}"/>
              </a:ext>
            </a:extLst>
          </p:cNvPr>
          <p:cNvSpPr>
            <a:spLocks noGrp="1"/>
          </p:cNvSpPr>
          <p:nvPr>
            <p:ph type="body" sz="quarter" idx="14"/>
          </p:nvPr>
        </p:nvSpPr>
        <p:spPr>
          <a:xfrm>
            <a:off x="9428163" y="733841"/>
            <a:ext cx="1943100" cy="2700000"/>
          </a:xfrm>
        </p:spPr>
        <p:txBody>
          <a:bodyPr/>
          <a:lstStyle/>
          <a:p>
            <a:r>
              <a:rPr lang="en-US" dirty="0"/>
              <a:t>Collaborative Problem solving</a:t>
            </a:r>
          </a:p>
        </p:txBody>
      </p:sp>
      <p:sp>
        <p:nvSpPr>
          <p:cNvPr id="22" name="Text Placeholder 21">
            <a:extLst>
              <a:ext uri="{FF2B5EF4-FFF2-40B4-BE49-F238E27FC236}">
                <a16:creationId xmlns:a16="http://schemas.microsoft.com/office/drawing/2014/main" id="{ADB68C1C-48A6-4CB6-AEB1-1B5B9EB9AA30}"/>
              </a:ext>
            </a:extLst>
          </p:cNvPr>
          <p:cNvSpPr>
            <a:spLocks noGrp="1"/>
          </p:cNvSpPr>
          <p:nvPr>
            <p:ph type="body" sz="quarter" idx="15"/>
          </p:nvPr>
        </p:nvSpPr>
        <p:spPr>
          <a:xfrm rot="172207">
            <a:off x="5720550" y="879617"/>
            <a:ext cx="828000" cy="828000"/>
          </a:xfrm>
        </p:spPr>
        <p:txBody>
          <a:bodyPr/>
          <a:lstStyle/>
          <a:p>
            <a:r>
              <a:rPr lang="en-US" dirty="0"/>
              <a:t>1</a:t>
            </a:r>
          </a:p>
        </p:txBody>
      </p:sp>
      <p:sp>
        <p:nvSpPr>
          <p:cNvPr id="23" name="Text Placeholder 22">
            <a:extLst>
              <a:ext uri="{FF2B5EF4-FFF2-40B4-BE49-F238E27FC236}">
                <a16:creationId xmlns:a16="http://schemas.microsoft.com/office/drawing/2014/main" id="{3C345EEF-8EE2-4AFF-A515-F49E6FA7CAD4}"/>
              </a:ext>
            </a:extLst>
          </p:cNvPr>
          <p:cNvSpPr>
            <a:spLocks noGrp="1"/>
          </p:cNvSpPr>
          <p:nvPr>
            <p:ph type="body" sz="quarter" idx="16"/>
          </p:nvPr>
        </p:nvSpPr>
        <p:spPr>
          <a:xfrm>
            <a:off x="7853356" y="1078395"/>
            <a:ext cx="828000" cy="828000"/>
          </a:xfrm>
        </p:spPr>
        <p:txBody>
          <a:bodyPr/>
          <a:lstStyle/>
          <a:p>
            <a:r>
              <a:rPr lang="en-US"/>
              <a:t>2</a:t>
            </a:r>
          </a:p>
        </p:txBody>
      </p:sp>
      <p:sp>
        <p:nvSpPr>
          <p:cNvPr id="24" name="Text Placeholder 23">
            <a:extLst>
              <a:ext uri="{FF2B5EF4-FFF2-40B4-BE49-F238E27FC236}">
                <a16:creationId xmlns:a16="http://schemas.microsoft.com/office/drawing/2014/main" id="{C3C9C68B-77C0-41C6-AE3E-6C1B595CDE75}"/>
              </a:ext>
            </a:extLst>
          </p:cNvPr>
          <p:cNvSpPr>
            <a:spLocks noGrp="1"/>
          </p:cNvSpPr>
          <p:nvPr>
            <p:ph type="body" sz="quarter" idx="17"/>
          </p:nvPr>
        </p:nvSpPr>
        <p:spPr>
          <a:xfrm>
            <a:off x="9985713" y="1038641"/>
            <a:ext cx="828000" cy="828000"/>
          </a:xfrm>
        </p:spPr>
        <p:txBody>
          <a:bodyPr/>
          <a:lstStyle/>
          <a:p>
            <a:r>
              <a:rPr lang="en-US" dirty="0"/>
              <a:t>3</a:t>
            </a:r>
          </a:p>
        </p:txBody>
      </p:sp>
      <p:sp>
        <p:nvSpPr>
          <p:cNvPr id="16" name="Text Placeholder 15">
            <a:extLst>
              <a:ext uri="{FF2B5EF4-FFF2-40B4-BE49-F238E27FC236}">
                <a16:creationId xmlns:a16="http://schemas.microsoft.com/office/drawing/2014/main" id="{A761FA4B-43B9-4C0B-BD10-1127709C9786}"/>
              </a:ext>
            </a:extLst>
          </p:cNvPr>
          <p:cNvSpPr>
            <a:spLocks noGrp="1"/>
          </p:cNvSpPr>
          <p:nvPr>
            <p:ph type="body" sz="quarter" idx="18"/>
          </p:nvPr>
        </p:nvSpPr>
        <p:spPr/>
        <p:txBody>
          <a:bodyPr/>
          <a:lstStyle/>
          <a:p>
            <a:r>
              <a:rPr lang="en-US" dirty="0"/>
              <a:t>[Provide a list of the fractals that you applied in the given  situation].</a:t>
            </a:r>
          </a:p>
        </p:txBody>
      </p:sp>
      <p:sp>
        <p:nvSpPr>
          <p:cNvPr id="3" name="Slide Number Placeholder 2">
            <a:extLst>
              <a:ext uri="{FF2B5EF4-FFF2-40B4-BE49-F238E27FC236}">
                <a16:creationId xmlns:a16="http://schemas.microsoft.com/office/drawing/2014/main" id="{FC9047CD-1956-7146-971D-D05A280ACB28}"/>
              </a:ext>
            </a:extLst>
          </p:cNvPr>
          <p:cNvSpPr>
            <a:spLocks noGrp="1"/>
          </p:cNvSpPr>
          <p:nvPr>
            <p:ph type="sldNum" sz="quarter" idx="12"/>
          </p:nvPr>
        </p:nvSpPr>
        <p:spPr/>
        <p:txBody>
          <a:bodyPr/>
          <a:lstStyle/>
          <a:p>
            <a:fld id="{13D2E340-0663-474B-992C-9192B5C45E57}" type="slidenum">
              <a:rPr lang="en-US" smtClean="0"/>
              <a:t>4</a:t>
            </a:fld>
            <a:endParaRPr lang="en-US"/>
          </a:p>
        </p:txBody>
      </p:sp>
      <p:sp>
        <p:nvSpPr>
          <p:cNvPr id="4" name="TextBox 3">
            <a:extLst>
              <a:ext uri="{FF2B5EF4-FFF2-40B4-BE49-F238E27FC236}">
                <a16:creationId xmlns:a16="http://schemas.microsoft.com/office/drawing/2014/main" id="{3C8B30B4-6843-4A9D-ADAE-7012078BB903}"/>
              </a:ext>
            </a:extLst>
          </p:cNvPr>
          <p:cNvSpPr txBox="1"/>
          <p:nvPr/>
        </p:nvSpPr>
        <p:spPr>
          <a:xfrm>
            <a:off x="5162550" y="4412975"/>
            <a:ext cx="1944000" cy="1200329"/>
          </a:xfrm>
          <a:prstGeom prst="rect">
            <a:avLst/>
          </a:prstGeom>
          <a:solidFill>
            <a:schemeClr val="accent1">
              <a:lumMod val="20000"/>
              <a:lumOff val="80000"/>
            </a:schemeClr>
          </a:solidFill>
        </p:spPr>
        <p:txBody>
          <a:bodyPr wrap="square" rtlCol="0">
            <a:spAutoFit/>
          </a:bodyPr>
          <a:lstStyle/>
          <a:p>
            <a:r>
              <a:rPr lang="en-US" dirty="0"/>
              <a:t>Why  of late so many resources wanted to move to other teams?</a:t>
            </a:r>
          </a:p>
        </p:txBody>
      </p:sp>
      <p:sp>
        <p:nvSpPr>
          <p:cNvPr id="12" name="TextBox 11">
            <a:extLst>
              <a:ext uri="{FF2B5EF4-FFF2-40B4-BE49-F238E27FC236}">
                <a16:creationId xmlns:a16="http://schemas.microsoft.com/office/drawing/2014/main" id="{F2C76E48-D8F5-4BEB-917E-79D8D4985659}"/>
              </a:ext>
            </a:extLst>
          </p:cNvPr>
          <p:cNvSpPr txBox="1"/>
          <p:nvPr/>
        </p:nvSpPr>
        <p:spPr>
          <a:xfrm>
            <a:off x="7294907" y="3796750"/>
            <a:ext cx="1943999" cy="2862322"/>
          </a:xfrm>
          <a:prstGeom prst="rect">
            <a:avLst/>
          </a:prstGeom>
          <a:solidFill>
            <a:schemeClr val="accent3">
              <a:lumMod val="20000"/>
              <a:lumOff val="80000"/>
            </a:schemeClr>
          </a:solidFill>
        </p:spPr>
        <p:txBody>
          <a:bodyPr wrap="square" rtlCol="0">
            <a:spAutoFit/>
          </a:bodyPr>
          <a:lstStyle/>
          <a:p>
            <a:r>
              <a:rPr lang="en-US" dirty="0"/>
              <a:t>Instead of seeking a huge investment on the CR which will reduce the manual checking of the billing , we chose the automation path, which did not require any funds</a:t>
            </a:r>
          </a:p>
        </p:txBody>
      </p:sp>
      <p:sp>
        <p:nvSpPr>
          <p:cNvPr id="17" name="TextBox 16">
            <a:extLst>
              <a:ext uri="{FF2B5EF4-FFF2-40B4-BE49-F238E27FC236}">
                <a16:creationId xmlns:a16="http://schemas.microsoft.com/office/drawing/2014/main" id="{AE135690-62A5-4480-9875-CB418F7B3C5E}"/>
              </a:ext>
            </a:extLst>
          </p:cNvPr>
          <p:cNvSpPr txBox="1"/>
          <p:nvPr/>
        </p:nvSpPr>
        <p:spPr>
          <a:xfrm>
            <a:off x="9343613" y="3863010"/>
            <a:ext cx="1944000" cy="2585323"/>
          </a:xfrm>
          <a:prstGeom prst="rect">
            <a:avLst/>
          </a:prstGeom>
          <a:solidFill>
            <a:schemeClr val="accent5">
              <a:lumMod val="20000"/>
              <a:lumOff val="80000"/>
            </a:schemeClr>
          </a:solidFill>
        </p:spPr>
        <p:txBody>
          <a:bodyPr wrap="square" rtlCol="0">
            <a:spAutoFit/>
          </a:bodyPr>
          <a:lstStyle/>
          <a:p>
            <a:r>
              <a:rPr lang="en-US" dirty="0"/>
              <a:t>The technical expertise of the IT Production team, the java script resource person within our team worked together to make this possible.</a:t>
            </a:r>
          </a:p>
        </p:txBody>
      </p:sp>
    </p:spTree>
    <p:extLst>
      <p:ext uri="{BB962C8B-B14F-4D97-AF65-F5344CB8AC3E}">
        <p14:creationId xmlns:p14="http://schemas.microsoft.com/office/powerpoint/2010/main" val="3749118570"/>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5175639_Biography_presentation_cr - v2" id="{A01E65BC-612A-475B-B592-779A440066C3}" vid="{453437E2-1A5B-4416-AE85-AE3C10623C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60E032F-2E55-4A86-BB2D-1A317C6429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7EC923-6023-4411-8330-A0042153EED3}">
  <ds:schemaRefs>
    <ds:schemaRef ds:uri="http://schemas.microsoft.com/sharepoint/v3/contenttype/forms"/>
  </ds:schemaRefs>
</ds:datastoreItem>
</file>

<file path=customXml/itemProps3.xml><?xml version="1.0" encoding="utf-8"?>
<ds:datastoreItem xmlns:ds="http://schemas.openxmlformats.org/officeDocument/2006/customXml" ds:itemID="{6DB4AFBF-E012-4607-B95C-D9E661912AC6}">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Biography presentation</Template>
  <TotalTime>112</TotalTime>
  <Words>374</Words>
  <Application>Microsoft Office PowerPoint</Application>
  <PresentationFormat>Widescreen</PresentationFormat>
  <Paragraphs>35</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Century Schoolbook</vt:lpstr>
      <vt:lpstr>Corbel</vt:lpstr>
      <vt:lpstr>Headlines</vt:lpstr>
      <vt:lpstr>Success Story Template  </vt:lpstr>
      <vt:lpstr>From the COO’s desk</vt:lpstr>
      <vt:lpstr>The transformation</vt:lpstr>
      <vt:lpstr>The hipoha fractals applied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Aparna Rao</dc:creator>
  <cp:lastModifiedBy>Anandan Kumaran</cp:lastModifiedBy>
  <cp:revision>3</cp:revision>
  <dcterms:created xsi:type="dcterms:W3CDTF">2020-07-29T16:53:03Z</dcterms:created>
  <dcterms:modified xsi:type="dcterms:W3CDTF">2020-07-30T04:24:32Z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