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1" r:id="rId4"/>
  </p:sldMasterIdLst>
  <p:notesMasterIdLst>
    <p:notesMasterId r:id="rId9"/>
  </p:notesMasterIdLst>
  <p:sldIdLst>
    <p:sldId id="260" r:id="rId5"/>
    <p:sldId id="272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6/04/bots-emergent-behavior-deception/" TargetMode="External"/><Relationship Id="rId7" Type="http://schemas.openxmlformats.org/officeDocument/2006/relationships/hyperlink" Target="https://leadershipfreak.blog/2012/09/22/helping-others-begin-their-leadership-journey/" TargetMode="External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6" Type="http://schemas.openxmlformats.org/officeDocument/2006/relationships/image" Target="../media/image7.jpg"/><Relationship Id="rId5" Type="http://schemas.openxmlformats.org/officeDocument/2006/relationships/hyperlink" Target="https://www.flickr.com/photos/68751915@N05/6629012991" TargetMode="External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6/04/bots-emergent-behavior-deception/" TargetMode="External"/><Relationship Id="rId7" Type="http://schemas.openxmlformats.org/officeDocument/2006/relationships/hyperlink" Target="https://leadershipfreak.blog/2012/09/22/helping-others-begin-their-leadership-journey/" TargetMode="External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6" Type="http://schemas.openxmlformats.org/officeDocument/2006/relationships/image" Target="../media/image7.jpg"/><Relationship Id="rId5" Type="http://schemas.openxmlformats.org/officeDocument/2006/relationships/hyperlink" Target="https://www.flickr.com/photos/68751915@N05/6629012991" TargetMode="External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BF0A5-AD5C-49B2-BB40-CD3D9819600F}" type="doc">
      <dgm:prSet loTypeId="urn:microsoft.com/office/officeart/2005/8/layout/bList2" loCatId="picture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513AA4-690A-432F-8B90-377E45E0B3D4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Time Consuming</a:t>
          </a:r>
        </a:p>
      </dgm:t>
    </dgm:pt>
    <dgm:pt modelId="{2378E5B2-C6FA-4DC1-A561-A4A4E094A684}" type="parTrans" cxnId="{6BD9EFB9-40DB-457D-9DC9-90D67B67834C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CFB9498-2AAB-4E9F-AF5B-6C6AE4700FE1}" type="sibTrans" cxnId="{6BD9EFB9-40DB-457D-9DC9-90D67B67834C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51A01D61-2E86-44A4-AFED-EA2D61912AA6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Growth Mindset</a:t>
          </a:r>
        </a:p>
      </dgm:t>
    </dgm:pt>
    <dgm:pt modelId="{6CB5EB41-7AB2-4334-A2CF-ABD13DA2FD3F}" type="parTrans" cxnId="{E4088861-F809-4B09-9A51-C11264002F13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00FAE3F-1B79-45F0-9B15-F8549062C466}" type="sibTrans" cxnId="{E4088861-F809-4B09-9A51-C11264002F13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B9D3AC6A-F4C5-4D2B-99A7-125B6342F04F}">
      <dgm:prSet phldrT="[Text]" custT="1"/>
      <dgm:spPr/>
      <dgm:t>
        <a:bodyPr/>
        <a:lstStyle/>
        <a:p>
          <a:r>
            <a:rPr lang="en-US" sz="18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rPr>
            <a:t>Have since then built 3 more bots </a:t>
          </a:r>
          <a:endParaRPr lang="en-US" sz="1800" dirty="0">
            <a:latin typeface="Kollektif" panose="020B0604020101010102" pitchFamily="34" charset="0"/>
          </a:endParaRPr>
        </a:p>
      </dgm:t>
    </dgm:pt>
    <dgm:pt modelId="{8170F45F-798D-4E28-9670-F497CF079318}" type="parTrans" cxnId="{A20D2AE4-30E7-43C1-81E5-D3BA7D51C3F8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35E2DD3D-3102-4638-A20A-036721DA57AC}" type="sibTrans" cxnId="{A20D2AE4-30E7-43C1-81E5-D3BA7D51C3F8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9E45C1FE-EA9B-4697-A0F4-29C393F8CC00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Savings</a:t>
          </a:r>
        </a:p>
      </dgm:t>
    </dgm:pt>
    <dgm:pt modelId="{8D4C7211-3B71-41B8-9610-963224722A03}" type="parTrans" cxnId="{28FF6ABA-17CA-41B7-80FC-66AA0241DA50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DF0C129-A216-4C7A-9FD4-1A26046375AC}" type="sibTrans" cxnId="{28FF6ABA-17CA-41B7-80FC-66AA0241DA50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45A0896D-CE2D-4453-8D04-FC23219BD4AB}">
      <dgm:prSet phldrT="[Text]"/>
      <dgm:spPr/>
      <dgm:t>
        <a:bodyPr/>
        <a:lstStyle/>
        <a:p>
          <a:r>
            <a:rPr lang="en-US" dirty="0">
              <a:latin typeface="Impact" panose="020B0806030902050204" pitchFamily="34" charset="0"/>
            </a:rPr>
            <a:t>Bright Future</a:t>
          </a:r>
        </a:p>
      </dgm:t>
    </dgm:pt>
    <dgm:pt modelId="{979450C0-FBFD-480C-A379-00F290F78481}" type="parTrans" cxnId="{AF4C492B-0EBC-4FF8-A445-66240DB5C837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A4708E95-7B55-4281-B449-928D6CA18C5B}" type="sibTrans" cxnId="{AF4C492B-0EBC-4FF8-A445-66240DB5C837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1F6C7C25-8119-4270-93B9-CD9809728A81}">
      <dgm:prSet phldrT="[Text]" custT="1"/>
      <dgm:spPr/>
      <dgm:t>
        <a:bodyPr/>
        <a:lstStyle/>
        <a:p>
          <a:r>
            <a:rPr lang="en-US" sz="20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rPr>
            <a:t>I saved XXX$ for the company and doing better work</a:t>
          </a:r>
          <a:endParaRPr lang="en-US" sz="2000" b="0" dirty="0">
            <a:latin typeface="Kollektif" panose="020B0604020101010102" pitchFamily="34" charset="0"/>
          </a:endParaRPr>
        </a:p>
      </dgm:t>
    </dgm:pt>
    <dgm:pt modelId="{04324F5F-F731-466F-9309-EF2856FC6E2A}" type="parTrans" cxnId="{15545998-1B01-4433-8241-67371560CD26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55923528-A204-4C68-A30B-367833819FC0}" type="sibTrans" cxnId="{15545998-1B01-4433-8241-67371560CD26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7322D8C6-4D44-4BE2-BCD6-9F20B89A4807}">
      <dgm:prSet phldrT="[Text]" custT="1"/>
      <dgm:spPr/>
      <dgm:t>
        <a:bodyPr/>
        <a:lstStyle/>
        <a:p>
          <a:r>
            <a:rPr lang="en-US" sz="1800" dirty="0">
              <a:latin typeface="Kollektif" panose="020B0604020101010102" pitchFamily="34" charset="0"/>
            </a:rPr>
            <a:t>Learnt UI Path programming</a:t>
          </a:r>
        </a:p>
      </dgm:t>
    </dgm:pt>
    <dgm:pt modelId="{0CEA40BE-A530-4F70-9F3C-95C3DD527165}" type="parTrans" cxnId="{90ADB888-7C1B-444F-B31F-2FA95EAA2DE9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8E90007E-D8E0-4598-AF6C-EB9778C68688}" type="sibTrans" cxnId="{90ADB888-7C1B-444F-B31F-2FA95EAA2DE9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7E5388C0-0EA3-4525-94BD-621A4024269E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effectLst/>
            </a:rPr>
            <a:t>Had to do R&amp;R  monthly &amp; quarterly</a:t>
          </a:r>
          <a:endParaRPr lang="en-US" dirty="0">
            <a:latin typeface="Kollektif" panose="020B0604020101010102" pitchFamily="34" charset="0"/>
          </a:endParaRPr>
        </a:p>
      </dgm:t>
    </dgm:pt>
    <dgm:pt modelId="{8EC74B97-7947-4D86-B86D-AFAE1F4E10B6}" type="parTrans" cxnId="{1BF66889-77AC-4863-BB83-847581C7501F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62299789-B638-42AB-B8AB-C23AB5F37DE0}" type="sibTrans" cxnId="{1BF66889-77AC-4863-BB83-847581C7501F}">
      <dgm:prSet/>
      <dgm:spPr/>
      <dgm:t>
        <a:bodyPr/>
        <a:lstStyle/>
        <a:p>
          <a:endParaRPr lang="en-US">
            <a:latin typeface="Impact" panose="020B0806030902050204" pitchFamily="34" charset="0"/>
          </a:endParaRPr>
        </a:p>
      </dgm:t>
    </dgm:pt>
    <dgm:pt modelId="{8FB617E4-FE9F-47CC-B624-AF846CFD26F6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latin typeface="Kollektif" panose="020B0604020101010102" pitchFamily="34" charset="0"/>
            </a:rPr>
            <a:t>Take work home</a:t>
          </a:r>
        </a:p>
      </dgm:t>
    </dgm:pt>
    <dgm:pt modelId="{02F4FF50-A0A8-4F47-8401-612493C17F39}" type="parTrans" cxnId="{76D48CF5-9B38-42E9-BBFF-DAFFF1E7578B}">
      <dgm:prSet/>
      <dgm:spPr/>
      <dgm:t>
        <a:bodyPr/>
        <a:lstStyle/>
        <a:p>
          <a:endParaRPr lang="en-IN"/>
        </a:p>
      </dgm:t>
    </dgm:pt>
    <dgm:pt modelId="{3492AD6B-76B9-486F-93F8-778BCDD0069A}" type="sibTrans" cxnId="{76D48CF5-9B38-42E9-BBFF-DAFFF1E7578B}">
      <dgm:prSet/>
      <dgm:spPr/>
      <dgm:t>
        <a:bodyPr/>
        <a:lstStyle/>
        <a:p>
          <a:endParaRPr lang="en-IN"/>
        </a:p>
      </dgm:t>
    </dgm:pt>
    <dgm:pt modelId="{36C8EAF8-8188-402C-BAFA-3D393873F32C}">
      <dgm:prSet phldrT="[Text]" custT="1"/>
      <dgm:spPr/>
      <dgm:t>
        <a:bodyPr/>
        <a:lstStyle/>
        <a:p>
          <a:r>
            <a:rPr lang="en-US" sz="1800" dirty="0">
              <a:latin typeface="Kollektif" panose="020B0604020101010102" pitchFamily="34" charset="0"/>
            </a:rPr>
            <a:t>Developed a mindset to become a programmer</a:t>
          </a:r>
        </a:p>
      </dgm:t>
    </dgm:pt>
    <dgm:pt modelId="{57F75A4C-EEF9-4CB6-9B5B-FE964335F04F}" type="parTrans" cxnId="{CA81A86D-4D6E-4D0A-8993-5E10706DDF7F}">
      <dgm:prSet/>
      <dgm:spPr/>
      <dgm:t>
        <a:bodyPr/>
        <a:lstStyle/>
        <a:p>
          <a:endParaRPr lang="en-IN"/>
        </a:p>
      </dgm:t>
    </dgm:pt>
    <dgm:pt modelId="{36C01CDA-E3EC-4754-8F13-A1E167DE9E2A}" type="sibTrans" cxnId="{CA81A86D-4D6E-4D0A-8993-5E10706DDF7F}">
      <dgm:prSet/>
      <dgm:spPr/>
      <dgm:t>
        <a:bodyPr/>
        <a:lstStyle/>
        <a:p>
          <a:endParaRPr lang="en-IN"/>
        </a:p>
      </dgm:t>
    </dgm:pt>
    <dgm:pt modelId="{E1BF1C25-7BA6-4461-B478-10361657B803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>
              <a:latin typeface="Kollektif" panose="020B0604020101010102" pitchFamily="34" charset="0"/>
            </a:rPr>
            <a:t>Scared Of Programming</a:t>
          </a:r>
        </a:p>
      </dgm:t>
    </dgm:pt>
    <dgm:pt modelId="{463BE89C-86BD-4CB9-B41F-669007720035}" type="parTrans" cxnId="{FC4379DF-6DE9-4F35-8B84-5618AC875EA6}">
      <dgm:prSet/>
      <dgm:spPr/>
      <dgm:t>
        <a:bodyPr/>
        <a:lstStyle/>
        <a:p>
          <a:endParaRPr lang="en-IN"/>
        </a:p>
      </dgm:t>
    </dgm:pt>
    <dgm:pt modelId="{0F4CD38A-5918-4F61-8978-68E86D2FAA00}" type="sibTrans" cxnId="{FC4379DF-6DE9-4F35-8B84-5618AC875EA6}">
      <dgm:prSet/>
      <dgm:spPr/>
      <dgm:t>
        <a:bodyPr/>
        <a:lstStyle/>
        <a:p>
          <a:endParaRPr lang="en-IN"/>
        </a:p>
      </dgm:t>
    </dgm:pt>
    <dgm:pt modelId="{578B622E-AC80-45EE-89B1-01BBFEE3B55D}">
      <dgm:prSet phldrT="[Text]" custT="1"/>
      <dgm:spPr/>
      <dgm:t>
        <a:bodyPr/>
        <a:lstStyle/>
        <a:p>
          <a:r>
            <a:rPr lang="en-US" sz="1800" dirty="0">
              <a:latin typeface="Kollektif" panose="020B0604020101010102" pitchFamily="34" charset="0"/>
            </a:rPr>
            <a:t>I have just begun my journey wait for more.</a:t>
          </a:r>
        </a:p>
      </dgm:t>
    </dgm:pt>
    <dgm:pt modelId="{1272D971-6A5F-4901-834E-5E63D60862FB}" type="parTrans" cxnId="{92136956-8A4F-406D-AB25-ACFF7271656A}">
      <dgm:prSet/>
      <dgm:spPr/>
      <dgm:t>
        <a:bodyPr/>
        <a:lstStyle/>
        <a:p>
          <a:endParaRPr lang="en-IN"/>
        </a:p>
      </dgm:t>
    </dgm:pt>
    <dgm:pt modelId="{8045927C-5EAC-4F7F-99F5-DB2A54B58EA7}" type="sibTrans" cxnId="{92136956-8A4F-406D-AB25-ACFF7271656A}">
      <dgm:prSet/>
      <dgm:spPr/>
      <dgm:t>
        <a:bodyPr/>
        <a:lstStyle/>
        <a:p>
          <a:endParaRPr lang="en-IN"/>
        </a:p>
      </dgm:t>
    </dgm:pt>
    <dgm:pt modelId="{0F2105BA-1348-4F76-891F-3CAAB88BAA82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20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Saved 2 hours per day </a:t>
          </a:r>
          <a:endParaRPr lang="en-US" sz="2000" b="0" dirty="0">
            <a:latin typeface="Kollektif" panose="020B0604020101010102" pitchFamily="34" charset="0"/>
          </a:endParaRPr>
        </a:p>
      </dgm:t>
    </dgm:pt>
    <dgm:pt modelId="{3631263A-336F-44D6-B7EA-C63F9EA2B7DC}" type="parTrans" cxnId="{2032617E-A899-422B-BFE6-CB0B09E7F884}">
      <dgm:prSet/>
      <dgm:spPr/>
      <dgm:t>
        <a:bodyPr/>
        <a:lstStyle/>
        <a:p>
          <a:endParaRPr lang="en-IN"/>
        </a:p>
      </dgm:t>
    </dgm:pt>
    <dgm:pt modelId="{B925E68E-6DE8-47F0-9C26-67FD6E533883}" type="sibTrans" cxnId="{2032617E-A899-422B-BFE6-CB0B09E7F884}">
      <dgm:prSet/>
      <dgm:spPr/>
      <dgm:t>
        <a:bodyPr/>
        <a:lstStyle/>
        <a:p>
          <a:endParaRPr lang="en-IN"/>
        </a:p>
      </dgm:t>
    </dgm:pt>
    <dgm:pt modelId="{77AC98E6-F221-44D5-B674-EAE38E0F0E7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8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50% productivity increase</a:t>
          </a:r>
          <a:endParaRPr lang="en-US" sz="1800" dirty="0">
            <a:latin typeface="Kollektif" panose="020B0604020101010102" pitchFamily="34" charset="0"/>
          </a:endParaRPr>
        </a:p>
      </dgm:t>
    </dgm:pt>
    <dgm:pt modelId="{81BFDDE1-1187-4DEC-BF06-A59B8772591D}" type="parTrans" cxnId="{54D8C75E-C5E7-4151-B8E9-5DE8FEF6B71D}">
      <dgm:prSet/>
      <dgm:spPr/>
      <dgm:t>
        <a:bodyPr/>
        <a:lstStyle/>
        <a:p>
          <a:endParaRPr lang="en-IN"/>
        </a:p>
      </dgm:t>
    </dgm:pt>
    <dgm:pt modelId="{F27C8840-9BEA-479D-9815-48F72DEFDEF5}" type="sibTrans" cxnId="{54D8C75E-C5E7-4151-B8E9-5DE8FEF6B71D}">
      <dgm:prSet/>
      <dgm:spPr/>
      <dgm:t>
        <a:bodyPr/>
        <a:lstStyle/>
        <a:p>
          <a:endParaRPr lang="en-IN"/>
        </a:p>
      </dgm:t>
    </dgm:pt>
    <dgm:pt modelId="{26941090-E6AD-499B-BFF8-4EB8D3B423DB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sz="18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Automated 80% of a manual task </a:t>
          </a:r>
          <a:endParaRPr lang="en-US" sz="1800" dirty="0">
            <a:latin typeface="Kollektif" panose="020B0604020101010102" pitchFamily="34" charset="0"/>
          </a:endParaRPr>
        </a:p>
      </dgm:t>
    </dgm:pt>
    <dgm:pt modelId="{3E3BD332-15B7-4593-B1C9-7836A1484888}" type="parTrans" cxnId="{121CE392-107F-4E93-935C-7B4F1F0B6AE1}">
      <dgm:prSet/>
      <dgm:spPr/>
      <dgm:t>
        <a:bodyPr/>
        <a:lstStyle/>
        <a:p>
          <a:endParaRPr lang="en-IN"/>
        </a:p>
      </dgm:t>
    </dgm:pt>
    <dgm:pt modelId="{D4EDEE5E-5C18-427D-A89C-59B8EEB7E4DF}" type="sibTrans" cxnId="{121CE392-107F-4E93-935C-7B4F1F0B6AE1}">
      <dgm:prSet/>
      <dgm:spPr/>
      <dgm:t>
        <a:bodyPr/>
        <a:lstStyle/>
        <a:p>
          <a:endParaRPr lang="en-IN"/>
        </a:p>
      </dgm:t>
    </dgm:pt>
    <dgm:pt modelId="{252B7996-BFD4-499D-A890-69AF23DFA5AC}" type="pres">
      <dgm:prSet presAssocID="{7C9BF0A5-AD5C-49B2-BB40-CD3D9819600F}" presName="diagram" presStyleCnt="0">
        <dgm:presLayoutVars>
          <dgm:dir/>
          <dgm:animLvl val="lvl"/>
          <dgm:resizeHandles val="exact"/>
        </dgm:presLayoutVars>
      </dgm:prSet>
      <dgm:spPr/>
    </dgm:pt>
    <dgm:pt modelId="{55A1119B-E880-4F98-BD50-8D3938DD0EEC}" type="pres">
      <dgm:prSet presAssocID="{53513AA4-690A-432F-8B90-377E45E0B3D4}" presName="compNode" presStyleCnt="0"/>
      <dgm:spPr/>
    </dgm:pt>
    <dgm:pt modelId="{0FCB15B7-5C4E-40E3-AF83-A4DB6C37B69A}" type="pres">
      <dgm:prSet presAssocID="{53513AA4-690A-432F-8B90-377E45E0B3D4}" presName="childRect" presStyleLbl="bgAcc1" presStyleIdx="0" presStyleCnt="4">
        <dgm:presLayoutVars>
          <dgm:bulletEnabled val="1"/>
        </dgm:presLayoutVars>
      </dgm:prSet>
      <dgm:spPr/>
    </dgm:pt>
    <dgm:pt modelId="{A613179D-F80D-41C3-8018-38ED631B79F1}" type="pres">
      <dgm:prSet presAssocID="{53513AA4-690A-432F-8B90-377E45E0B3D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5A196C4-3933-42AB-8E34-F61E500DB123}" type="pres">
      <dgm:prSet presAssocID="{53513AA4-690A-432F-8B90-377E45E0B3D4}" presName="parentRect" presStyleLbl="alignNode1" presStyleIdx="0" presStyleCnt="4"/>
      <dgm:spPr/>
    </dgm:pt>
    <dgm:pt modelId="{2BDCCA9F-B3FF-40D7-8747-E9A540E54FB1}" type="pres">
      <dgm:prSet presAssocID="{53513AA4-690A-432F-8B90-377E45E0B3D4}" presName="adorn" presStyleLbl="fgAccFollowNode1" presStyleIdx="0" presStyleCnt="4"/>
      <dgm:spPr>
        <a:blipFill>
          <a:blip xmlns:r="http://schemas.openxmlformats.org/officeDocument/2006/relationships" r:embed="rId1"/>
          <a:srcRect/>
          <a:stretch>
            <a:fillRect l="-36000" r="-36000"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AF11A75-D1D0-4AE6-981B-6B10D5011E2E}" type="pres">
      <dgm:prSet presAssocID="{6CFB9498-2AAB-4E9F-AF5B-6C6AE4700FE1}" presName="sibTrans" presStyleLbl="sibTrans2D1" presStyleIdx="0" presStyleCnt="0"/>
      <dgm:spPr/>
    </dgm:pt>
    <dgm:pt modelId="{9F71D7C3-0938-4634-A617-DD42891442F7}" type="pres">
      <dgm:prSet presAssocID="{51A01D61-2E86-44A4-AFED-EA2D61912AA6}" presName="compNode" presStyleCnt="0"/>
      <dgm:spPr/>
    </dgm:pt>
    <dgm:pt modelId="{046990BD-878E-4871-B600-26F0A8A593EA}" type="pres">
      <dgm:prSet presAssocID="{51A01D61-2E86-44A4-AFED-EA2D61912AA6}" presName="childRect" presStyleLbl="bgAcc1" presStyleIdx="1" presStyleCnt="4" custLinFactNeighborY="-2816">
        <dgm:presLayoutVars>
          <dgm:bulletEnabled val="1"/>
        </dgm:presLayoutVars>
      </dgm:prSet>
      <dgm:spPr/>
    </dgm:pt>
    <dgm:pt modelId="{F6676397-30B3-4BDC-B6CC-B9C4DBFFB8E2}" type="pres">
      <dgm:prSet presAssocID="{51A01D61-2E86-44A4-AFED-EA2D61912AA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8F3EE67-3402-4985-8C1E-00E15ADA83C7}" type="pres">
      <dgm:prSet presAssocID="{51A01D61-2E86-44A4-AFED-EA2D61912AA6}" presName="parentRect" presStyleLbl="alignNode1" presStyleIdx="1" presStyleCnt="4"/>
      <dgm:spPr/>
    </dgm:pt>
    <dgm:pt modelId="{C0B810D0-4A07-479B-A3FB-36891C8B0E18}" type="pres">
      <dgm:prSet presAssocID="{51A01D61-2E86-44A4-AFED-EA2D61912AA6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</dgm:spPr>
    </dgm:pt>
    <dgm:pt modelId="{B9C310AD-429D-4CB6-8D38-2837D580CE8B}" type="pres">
      <dgm:prSet presAssocID="{600FAE3F-1B79-45F0-9B15-F8549062C466}" presName="sibTrans" presStyleLbl="sibTrans2D1" presStyleIdx="0" presStyleCnt="0"/>
      <dgm:spPr/>
    </dgm:pt>
    <dgm:pt modelId="{1A87F097-B317-4088-B587-22D2916845D3}" type="pres">
      <dgm:prSet presAssocID="{9E45C1FE-EA9B-4697-A0F4-29C393F8CC00}" presName="compNode" presStyleCnt="0"/>
      <dgm:spPr/>
    </dgm:pt>
    <dgm:pt modelId="{BC2D473D-5B4A-4C48-A3DB-7F005FA917E5}" type="pres">
      <dgm:prSet presAssocID="{9E45C1FE-EA9B-4697-A0F4-29C393F8CC00}" presName="childRect" presStyleLbl="bgAcc1" presStyleIdx="2" presStyleCnt="4" custLinFactNeighborX="1789" custLinFactNeighborY="-3088">
        <dgm:presLayoutVars>
          <dgm:bulletEnabled val="1"/>
        </dgm:presLayoutVars>
      </dgm:prSet>
      <dgm:spPr/>
    </dgm:pt>
    <dgm:pt modelId="{4B1B4155-4300-485C-8F83-8AE3761A3FAA}" type="pres">
      <dgm:prSet presAssocID="{9E45C1FE-EA9B-4697-A0F4-29C393F8CC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0E6320D-A017-4843-9349-0D9EF465B7A1}" type="pres">
      <dgm:prSet presAssocID="{9E45C1FE-EA9B-4697-A0F4-29C393F8CC00}" presName="parentRect" presStyleLbl="alignNode1" presStyleIdx="2" presStyleCnt="4"/>
      <dgm:spPr/>
    </dgm:pt>
    <dgm:pt modelId="{E84CEEDD-F3C7-4A0A-A4F9-8D63B650AF7B}" type="pres">
      <dgm:prSet presAssocID="{9E45C1FE-EA9B-4697-A0F4-29C393F8CC00}" presName="adorn" presStyleLbl="fgAccFollowNode1" presStyleIdx="2" presStyleCnt="4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</dgm:spPr>
    </dgm:pt>
    <dgm:pt modelId="{CEC7A027-D659-4DFF-9766-F6E060FE5D98}" type="pres">
      <dgm:prSet presAssocID="{6DF0C129-A216-4C7A-9FD4-1A26046375AC}" presName="sibTrans" presStyleLbl="sibTrans2D1" presStyleIdx="0" presStyleCnt="0"/>
      <dgm:spPr/>
    </dgm:pt>
    <dgm:pt modelId="{E2891A30-5812-41B9-ADF4-3BD9EA738829}" type="pres">
      <dgm:prSet presAssocID="{45A0896D-CE2D-4453-8D04-FC23219BD4AB}" presName="compNode" presStyleCnt="0"/>
      <dgm:spPr/>
    </dgm:pt>
    <dgm:pt modelId="{1E1CF956-8676-4176-8BD1-6550FA95956B}" type="pres">
      <dgm:prSet presAssocID="{45A0896D-CE2D-4453-8D04-FC23219BD4AB}" presName="childRect" presStyleLbl="bgAcc1" presStyleIdx="3" presStyleCnt="4">
        <dgm:presLayoutVars>
          <dgm:bulletEnabled val="1"/>
        </dgm:presLayoutVars>
      </dgm:prSet>
      <dgm:spPr/>
    </dgm:pt>
    <dgm:pt modelId="{21C094E7-DEC5-446E-B627-4ADDE5222C6C}" type="pres">
      <dgm:prSet presAssocID="{45A0896D-CE2D-4453-8D04-FC23219BD4A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589EDE6-8E4F-4964-A423-D6482A1379C9}" type="pres">
      <dgm:prSet presAssocID="{45A0896D-CE2D-4453-8D04-FC23219BD4AB}" presName="parentRect" presStyleLbl="alignNode1" presStyleIdx="3" presStyleCnt="4"/>
      <dgm:spPr/>
    </dgm:pt>
    <dgm:pt modelId="{09C6D17F-C9CB-4005-85C1-A85A419A4399}" type="pres">
      <dgm:prSet presAssocID="{45A0896D-CE2D-4453-8D04-FC23219BD4AB}" presName="adorn" presStyleLbl="fgAccFollow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8000" r="-38000"/>
          </a:stretch>
        </a:blipFill>
      </dgm:spPr>
    </dgm:pt>
  </dgm:ptLst>
  <dgm:cxnLst>
    <dgm:cxn modelId="{14958802-054F-4226-8F75-3ECBA6078DEA}" type="presOf" srcId="{6DF0C129-A216-4C7A-9FD4-1A26046375AC}" destId="{CEC7A027-D659-4DFF-9766-F6E060FE5D98}" srcOrd="0" destOrd="0" presId="urn:microsoft.com/office/officeart/2005/8/layout/bList2"/>
    <dgm:cxn modelId="{15861908-4452-4BE2-9795-E856714149EF}" type="presOf" srcId="{E1BF1C25-7BA6-4461-B478-10361657B803}" destId="{0FCB15B7-5C4E-40E3-AF83-A4DB6C37B69A}" srcOrd="0" destOrd="2" presId="urn:microsoft.com/office/officeart/2005/8/layout/bList2"/>
    <dgm:cxn modelId="{BEEA9014-B9D9-4ED6-B2A8-F347FFFE5B45}" type="presOf" srcId="{77AC98E6-F221-44D5-B674-EAE38E0F0E7A}" destId="{1E1CF956-8676-4176-8BD1-6550FA95956B}" srcOrd="0" destOrd="2" presId="urn:microsoft.com/office/officeart/2005/8/layout/bList2"/>
    <dgm:cxn modelId="{6384D61B-3CE8-479A-8938-6BE461128E31}" type="presOf" srcId="{600FAE3F-1B79-45F0-9B15-F8549062C466}" destId="{B9C310AD-429D-4CB6-8D38-2837D580CE8B}" srcOrd="0" destOrd="0" presId="urn:microsoft.com/office/officeart/2005/8/layout/bList2"/>
    <dgm:cxn modelId="{AF4C492B-0EBC-4FF8-A445-66240DB5C837}" srcId="{7C9BF0A5-AD5C-49B2-BB40-CD3D9819600F}" destId="{45A0896D-CE2D-4453-8D04-FC23219BD4AB}" srcOrd="3" destOrd="0" parTransId="{979450C0-FBFD-480C-A379-00F290F78481}" sibTransId="{A4708E95-7B55-4281-B449-928D6CA18C5B}"/>
    <dgm:cxn modelId="{A65BA03E-838B-456D-BD09-6C666298BCD0}" type="presOf" srcId="{B9D3AC6A-F4C5-4D2B-99A7-125B6342F04F}" destId="{1E1CF956-8676-4176-8BD1-6550FA95956B}" srcOrd="0" destOrd="0" presId="urn:microsoft.com/office/officeart/2005/8/layout/bList2"/>
    <dgm:cxn modelId="{54D8C75E-C5E7-4151-B8E9-5DE8FEF6B71D}" srcId="{45A0896D-CE2D-4453-8D04-FC23219BD4AB}" destId="{77AC98E6-F221-44D5-B674-EAE38E0F0E7A}" srcOrd="2" destOrd="0" parTransId="{81BFDDE1-1187-4DEC-BF06-A59B8772591D}" sibTransId="{F27C8840-9BEA-479D-9815-48F72DEFDEF5}"/>
    <dgm:cxn modelId="{E6682B60-B9F5-44E3-A0C1-F9952E3B1FA5}" type="presOf" srcId="{45A0896D-CE2D-4453-8D04-FC23219BD4AB}" destId="{4589EDE6-8E4F-4964-A423-D6482A1379C9}" srcOrd="1" destOrd="0" presId="urn:microsoft.com/office/officeart/2005/8/layout/bList2"/>
    <dgm:cxn modelId="{E4088861-F809-4B09-9A51-C11264002F13}" srcId="{7C9BF0A5-AD5C-49B2-BB40-CD3D9819600F}" destId="{51A01D61-2E86-44A4-AFED-EA2D61912AA6}" srcOrd="1" destOrd="0" parTransId="{6CB5EB41-7AB2-4334-A2CF-ABD13DA2FD3F}" sibTransId="{600FAE3F-1B79-45F0-9B15-F8549062C466}"/>
    <dgm:cxn modelId="{EEEF4A63-7D00-4087-BF48-E51C74BCE9FA}" type="presOf" srcId="{7322D8C6-4D44-4BE2-BCD6-9F20B89A4807}" destId="{046990BD-878E-4871-B600-26F0A8A593EA}" srcOrd="0" destOrd="1" presId="urn:microsoft.com/office/officeart/2005/8/layout/bList2"/>
    <dgm:cxn modelId="{CA81A86D-4D6E-4D0A-8993-5E10706DDF7F}" srcId="{51A01D61-2E86-44A4-AFED-EA2D61912AA6}" destId="{36C8EAF8-8188-402C-BAFA-3D393873F32C}" srcOrd="0" destOrd="0" parTransId="{57F75A4C-EEF9-4CB6-9B5B-FE964335F04F}" sibTransId="{36C01CDA-E3EC-4754-8F13-A1E167DE9E2A}"/>
    <dgm:cxn modelId="{59C39851-51C5-4F77-AF99-C9CD3134A1E9}" type="presOf" srcId="{578B622E-AC80-45EE-89B1-01BBFEE3B55D}" destId="{1E1CF956-8676-4176-8BD1-6550FA95956B}" srcOrd="0" destOrd="1" presId="urn:microsoft.com/office/officeart/2005/8/layout/bList2"/>
    <dgm:cxn modelId="{EC727F55-D14D-431A-8A3D-42713A7DF507}" type="presOf" srcId="{45A0896D-CE2D-4453-8D04-FC23219BD4AB}" destId="{21C094E7-DEC5-446E-B627-4ADDE5222C6C}" srcOrd="0" destOrd="0" presId="urn:microsoft.com/office/officeart/2005/8/layout/bList2"/>
    <dgm:cxn modelId="{92136956-8A4F-406D-AB25-ACFF7271656A}" srcId="{45A0896D-CE2D-4453-8D04-FC23219BD4AB}" destId="{578B622E-AC80-45EE-89B1-01BBFEE3B55D}" srcOrd="1" destOrd="0" parTransId="{1272D971-6A5F-4901-834E-5E63D60862FB}" sibTransId="{8045927C-5EAC-4F7F-99F5-DB2A54B58EA7}"/>
    <dgm:cxn modelId="{2032617E-A899-422B-BFE6-CB0B09E7F884}" srcId="{9E45C1FE-EA9B-4697-A0F4-29C393F8CC00}" destId="{0F2105BA-1348-4F76-891F-3CAAB88BAA82}" srcOrd="1" destOrd="0" parTransId="{3631263A-336F-44D6-B7EA-C63F9EA2B7DC}" sibTransId="{B925E68E-6DE8-47F0-9C26-67FD6E533883}"/>
    <dgm:cxn modelId="{0F0BED7E-3BF5-453D-8F58-837BA70F6896}" type="presOf" srcId="{53513AA4-690A-432F-8B90-377E45E0B3D4}" destId="{A613179D-F80D-41C3-8018-38ED631B79F1}" srcOrd="0" destOrd="0" presId="urn:microsoft.com/office/officeart/2005/8/layout/bList2"/>
    <dgm:cxn modelId="{70669780-FD91-476D-8AA5-3AEAD8B4DFC2}" type="presOf" srcId="{0F2105BA-1348-4F76-891F-3CAAB88BAA82}" destId="{BC2D473D-5B4A-4C48-A3DB-7F005FA917E5}" srcOrd="0" destOrd="1" presId="urn:microsoft.com/office/officeart/2005/8/layout/bList2"/>
    <dgm:cxn modelId="{ED745887-57C0-4FB8-89E8-B18714479443}" type="presOf" srcId="{7E5388C0-0EA3-4525-94BD-621A4024269E}" destId="{0FCB15B7-5C4E-40E3-AF83-A4DB6C37B69A}" srcOrd="0" destOrd="0" presId="urn:microsoft.com/office/officeart/2005/8/layout/bList2"/>
    <dgm:cxn modelId="{90ADB888-7C1B-444F-B31F-2FA95EAA2DE9}" srcId="{51A01D61-2E86-44A4-AFED-EA2D61912AA6}" destId="{7322D8C6-4D44-4BE2-BCD6-9F20B89A4807}" srcOrd="1" destOrd="0" parTransId="{0CEA40BE-A530-4F70-9F3C-95C3DD527165}" sibTransId="{8E90007E-D8E0-4598-AF6C-EB9778C68688}"/>
    <dgm:cxn modelId="{1BF66889-77AC-4863-BB83-847581C7501F}" srcId="{53513AA4-690A-432F-8B90-377E45E0B3D4}" destId="{7E5388C0-0EA3-4525-94BD-621A4024269E}" srcOrd="0" destOrd="0" parTransId="{8EC74B97-7947-4D86-B86D-AFAE1F4E10B6}" sibTransId="{62299789-B638-42AB-B8AB-C23AB5F37DE0}"/>
    <dgm:cxn modelId="{CF11078C-AC9A-4F69-B2C4-C469B8C408DC}" type="presOf" srcId="{53513AA4-690A-432F-8B90-377E45E0B3D4}" destId="{B5A196C4-3933-42AB-8E34-F61E500DB123}" srcOrd="1" destOrd="0" presId="urn:microsoft.com/office/officeart/2005/8/layout/bList2"/>
    <dgm:cxn modelId="{7F506192-13EC-4756-8FD1-F1E4919859C9}" type="presOf" srcId="{26941090-E6AD-499B-BFF8-4EB8D3B423DB}" destId="{046990BD-878E-4871-B600-26F0A8A593EA}" srcOrd="0" destOrd="2" presId="urn:microsoft.com/office/officeart/2005/8/layout/bList2"/>
    <dgm:cxn modelId="{121CE392-107F-4E93-935C-7B4F1F0B6AE1}" srcId="{51A01D61-2E86-44A4-AFED-EA2D61912AA6}" destId="{26941090-E6AD-499B-BFF8-4EB8D3B423DB}" srcOrd="2" destOrd="0" parTransId="{3E3BD332-15B7-4593-B1C9-7836A1484888}" sibTransId="{D4EDEE5E-5C18-427D-A89C-59B8EEB7E4DF}"/>
    <dgm:cxn modelId="{15545998-1B01-4433-8241-67371560CD26}" srcId="{9E45C1FE-EA9B-4697-A0F4-29C393F8CC00}" destId="{1F6C7C25-8119-4270-93B9-CD9809728A81}" srcOrd="0" destOrd="0" parTransId="{04324F5F-F731-466F-9309-EF2856FC6E2A}" sibTransId="{55923528-A204-4C68-A30B-367833819FC0}"/>
    <dgm:cxn modelId="{0CADD29A-1A46-44EB-ADAE-2BD31049F01C}" type="presOf" srcId="{1F6C7C25-8119-4270-93B9-CD9809728A81}" destId="{BC2D473D-5B4A-4C48-A3DB-7F005FA917E5}" srcOrd="0" destOrd="0" presId="urn:microsoft.com/office/officeart/2005/8/layout/bList2"/>
    <dgm:cxn modelId="{6F01DF9C-1BB4-41A8-B8E5-E12171ADB73D}" type="presOf" srcId="{9E45C1FE-EA9B-4697-A0F4-29C393F8CC00}" destId="{4B1B4155-4300-485C-8F83-8AE3761A3FAA}" srcOrd="0" destOrd="0" presId="urn:microsoft.com/office/officeart/2005/8/layout/bList2"/>
    <dgm:cxn modelId="{FF75EEA1-326F-4E53-B593-0EA593BAC8F7}" type="presOf" srcId="{9E45C1FE-EA9B-4697-A0F4-29C393F8CC00}" destId="{A0E6320D-A017-4843-9349-0D9EF465B7A1}" srcOrd="1" destOrd="0" presId="urn:microsoft.com/office/officeart/2005/8/layout/bList2"/>
    <dgm:cxn modelId="{D0CD38A5-91BF-4514-B2B8-0992386BC15A}" type="presOf" srcId="{51A01D61-2E86-44A4-AFED-EA2D61912AA6}" destId="{A8F3EE67-3402-4985-8C1E-00E15ADA83C7}" srcOrd="1" destOrd="0" presId="urn:microsoft.com/office/officeart/2005/8/layout/bList2"/>
    <dgm:cxn modelId="{3A7D52B8-DD25-4694-8B0D-2835A43BF63B}" type="presOf" srcId="{8FB617E4-FE9F-47CC-B624-AF846CFD26F6}" destId="{0FCB15B7-5C4E-40E3-AF83-A4DB6C37B69A}" srcOrd="0" destOrd="1" presId="urn:microsoft.com/office/officeart/2005/8/layout/bList2"/>
    <dgm:cxn modelId="{6BD9EFB9-40DB-457D-9DC9-90D67B67834C}" srcId="{7C9BF0A5-AD5C-49B2-BB40-CD3D9819600F}" destId="{53513AA4-690A-432F-8B90-377E45E0B3D4}" srcOrd="0" destOrd="0" parTransId="{2378E5B2-C6FA-4DC1-A561-A4A4E094A684}" sibTransId="{6CFB9498-2AAB-4E9F-AF5B-6C6AE4700FE1}"/>
    <dgm:cxn modelId="{28FF6ABA-17CA-41B7-80FC-66AA0241DA50}" srcId="{7C9BF0A5-AD5C-49B2-BB40-CD3D9819600F}" destId="{9E45C1FE-EA9B-4697-A0F4-29C393F8CC00}" srcOrd="2" destOrd="0" parTransId="{8D4C7211-3B71-41B8-9610-963224722A03}" sibTransId="{6DF0C129-A216-4C7A-9FD4-1A26046375AC}"/>
    <dgm:cxn modelId="{604769BB-1EAD-4C9F-AB69-987B5D82AA70}" type="presOf" srcId="{7C9BF0A5-AD5C-49B2-BB40-CD3D9819600F}" destId="{252B7996-BFD4-499D-A890-69AF23DFA5AC}" srcOrd="0" destOrd="0" presId="urn:microsoft.com/office/officeart/2005/8/layout/bList2"/>
    <dgm:cxn modelId="{EF4E1EC9-F31B-47FA-B024-668C133B7304}" type="presOf" srcId="{6CFB9498-2AAB-4E9F-AF5B-6C6AE4700FE1}" destId="{5AF11A75-D1D0-4AE6-981B-6B10D5011E2E}" srcOrd="0" destOrd="0" presId="urn:microsoft.com/office/officeart/2005/8/layout/bList2"/>
    <dgm:cxn modelId="{FC4379DF-6DE9-4F35-8B84-5618AC875EA6}" srcId="{53513AA4-690A-432F-8B90-377E45E0B3D4}" destId="{E1BF1C25-7BA6-4461-B478-10361657B803}" srcOrd="2" destOrd="0" parTransId="{463BE89C-86BD-4CB9-B41F-669007720035}" sibTransId="{0F4CD38A-5918-4F61-8978-68E86D2FAA00}"/>
    <dgm:cxn modelId="{A20D2AE4-30E7-43C1-81E5-D3BA7D51C3F8}" srcId="{45A0896D-CE2D-4453-8D04-FC23219BD4AB}" destId="{B9D3AC6A-F4C5-4D2B-99A7-125B6342F04F}" srcOrd="0" destOrd="0" parTransId="{8170F45F-798D-4E28-9670-F497CF079318}" sibTransId="{35E2DD3D-3102-4638-A20A-036721DA57AC}"/>
    <dgm:cxn modelId="{1525D7E8-4941-4527-A510-F1AE3ECF1010}" type="presOf" srcId="{51A01D61-2E86-44A4-AFED-EA2D61912AA6}" destId="{F6676397-30B3-4BDC-B6CC-B9C4DBFFB8E2}" srcOrd="0" destOrd="0" presId="urn:microsoft.com/office/officeart/2005/8/layout/bList2"/>
    <dgm:cxn modelId="{76D48CF5-9B38-42E9-BBFF-DAFFF1E7578B}" srcId="{53513AA4-690A-432F-8B90-377E45E0B3D4}" destId="{8FB617E4-FE9F-47CC-B624-AF846CFD26F6}" srcOrd="1" destOrd="0" parTransId="{02F4FF50-A0A8-4F47-8401-612493C17F39}" sibTransId="{3492AD6B-76B9-486F-93F8-778BCDD0069A}"/>
    <dgm:cxn modelId="{0F27EEFF-89C5-434D-8D4D-607CA767A612}" type="presOf" srcId="{36C8EAF8-8188-402C-BAFA-3D393873F32C}" destId="{046990BD-878E-4871-B600-26F0A8A593EA}" srcOrd="0" destOrd="0" presId="urn:microsoft.com/office/officeart/2005/8/layout/bList2"/>
    <dgm:cxn modelId="{6B550D71-A323-4EFD-ACAA-D200BF653C3A}" type="presParOf" srcId="{252B7996-BFD4-499D-A890-69AF23DFA5AC}" destId="{55A1119B-E880-4F98-BD50-8D3938DD0EEC}" srcOrd="0" destOrd="0" presId="urn:microsoft.com/office/officeart/2005/8/layout/bList2"/>
    <dgm:cxn modelId="{B93FC935-FCAA-4B69-ADA2-27E40CFB03CD}" type="presParOf" srcId="{55A1119B-E880-4F98-BD50-8D3938DD0EEC}" destId="{0FCB15B7-5C4E-40E3-AF83-A4DB6C37B69A}" srcOrd="0" destOrd="0" presId="urn:microsoft.com/office/officeart/2005/8/layout/bList2"/>
    <dgm:cxn modelId="{4CC9C273-7F82-4CBF-83D4-1100CA9A5D61}" type="presParOf" srcId="{55A1119B-E880-4F98-BD50-8D3938DD0EEC}" destId="{A613179D-F80D-41C3-8018-38ED631B79F1}" srcOrd="1" destOrd="0" presId="urn:microsoft.com/office/officeart/2005/8/layout/bList2"/>
    <dgm:cxn modelId="{07527542-93F3-44BA-837C-9FD33E64B5BA}" type="presParOf" srcId="{55A1119B-E880-4F98-BD50-8D3938DD0EEC}" destId="{B5A196C4-3933-42AB-8E34-F61E500DB123}" srcOrd="2" destOrd="0" presId="urn:microsoft.com/office/officeart/2005/8/layout/bList2"/>
    <dgm:cxn modelId="{C0652517-654D-42A3-87B2-6D9B16CF50DD}" type="presParOf" srcId="{55A1119B-E880-4F98-BD50-8D3938DD0EEC}" destId="{2BDCCA9F-B3FF-40D7-8747-E9A540E54FB1}" srcOrd="3" destOrd="0" presId="urn:microsoft.com/office/officeart/2005/8/layout/bList2"/>
    <dgm:cxn modelId="{10AD7D00-8680-46AE-B5FC-F9805325AA52}" type="presParOf" srcId="{252B7996-BFD4-499D-A890-69AF23DFA5AC}" destId="{5AF11A75-D1D0-4AE6-981B-6B10D5011E2E}" srcOrd="1" destOrd="0" presId="urn:microsoft.com/office/officeart/2005/8/layout/bList2"/>
    <dgm:cxn modelId="{770B736B-A2C6-4010-BA3D-CB4114A7EBA4}" type="presParOf" srcId="{252B7996-BFD4-499D-A890-69AF23DFA5AC}" destId="{9F71D7C3-0938-4634-A617-DD42891442F7}" srcOrd="2" destOrd="0" presId="urn:microsoft.com/office/officeart/2005/8/layout/bList2"/>
    <dgm:cxn modelId="{7FBE135D-13EC-4328-9E64-214B07E5D1B3}" type="presParOf" srcId="{9F71D7C3-0938-4634-A617-DD42891442F7}" destId="{046990BD-878E-4871-B600-26F0A8A593EA}" srcOrd="0" destOrd="0" presId="urn:microsoft.com/office/officeart/2005/8/layout/bList2"/>
    <dgm:cxn modelId="{3CE14ACA-5BB5-45E7-A42F-B1ED9AC7625D}" type="presParOf" srcId="{9F71D7C3-0938-4634-A617-DD42891442F7}" destId="{F6676397-30B3-4BDC-B6CC-B9C4DBFFB8E2}" srcOrd="1" destOrd="0" presId="urn:microsoft.com/office/officeart/2005/8/layout/bList2"/>
    <dgm:cxn modelId="{D4417EDB-8C7F-48E1-A9A6-2C2EE8E4C013}" type="presParOf" srcId="{9F71D7C3-0938-4634-A617-DD42891442F7}" destId="{A8F3EE67-3402-4985-8C1E-00E15ADA83C7}" srcOrd="2" destOrd="0" presId="urn:microsoft.com/office/officeart/2005/8/layout/bList2"/>
    <dgm:cxn modelId="{C9AAEFEE-C760-4E5B-80C5-797FC0E1E60D}" type="presParOf" srcId="{9F71D7C3-0938-4634-A617-DD42891442F7}" destId="{C0B810D0-4A07-479B-A3FB-36891C8B0E18}" srcOrd="3" destOrd="0" presId="urn:microsoft.com/office/officeart/2005/8/layout/bList2"/>
    <dgm:cxn modelId="{8B36677B-E8AD-4447-9F20-E73799814467}" type="presParOf" srcId="{252B7996-BFD4-499D-A890-69AF23DFA5AC}" destId="{B9C310AD-429D-4CB6-8D38-2837D580CE8B}" srcOrd="3" destOrd="0" presId="urn:microsoft.com/office/officeart/2005/8/layout/bList2"/>
    <dgm:cxn modelId="{BFC604EC-08FD-45F1-9F8B-6A6DE92A09F7}" type="presParOf" srcId="{252B7996-BFD4-499D-A890-69AF23DFA5AC}" destId="{1A87F097-B317-4088-B587-22D2916845D3}" srcOrd="4" destOrd="0" presId="urn:microsoft.com/office/officeart/2005/8/layout/bList2"/>
    <dgm:cxn modelId="{F1E5ABBD-A794-4648-AC49-AF0F37A0A464}" type="presParOf" srcId="{1A87F097-B317-4088-B587-22D2916845D3}" destId="{BC2D473D-5B4A-4C48-A3DB-7F005FA917E5}" srcOrd="0" destOrd="0" presId="urn:microsoft.com/office/officeart/2005/8/layout/bList2"/>
    <dgm:cxn modelId="{9A0062F9-FF0D-4A5E-B352-7D3217E19997}" type="presParOf" srcId="{1A87F097-B317-4088-B587-22D2916845D3}" destId="{4B1B4155-4300-485C-8F83-8AE3761A3FAA}" srcOrd="1" destOrd="0" presId="urn:microsoft.com/office/officeart/2005/8/layout/bList2"/>
    <dgm:cxn modelId="{6BFCA2CC-ACCC-4C9B-876D-0FCE611AF64C}" type="presParOf" srcId="{1A87F097-B317-4088-B587-22D2916845D3}" destId="{A0E6320D-A017-4843-9349-0D9EF465B7A1}" srcOrd="2" destOrd="0" presId="urn:microsoft.com/office/officeart/2005/8/layout/bList2"/>
    <dgm:cxn modelId="{9EE05F70-0432-4996-B306-AD4040751AE7}" type="presParOf" srcId="{1A87F097-B317-4088-B587-22D2916845D3}" destId="{E84CEEDD-F3C7-4A0A-A4F9-8D63B650AF7B}" srcOrd="3" destOrd="0" presId="urn:microsoft.com/office/officeart/2005/8/layout/bList2"/>
    <dgm:cxn modelId="{7EE19016-AD60-47FA-9281-4126C66CC7FC}" type="presParOf" srcId="{252B7996-BFD4-499D-A890-69AF23DFA5AC}" destId="{CEC7A027-D659-4DFF-9766-F6E060FE5D98}" srcOrd="5" destOrd="0" presId="urn:microsoft.com/office/officeart/2005/8/layout/bList2"/>
    <dgm:cxn modelId="{55DA2DCF-56FF-4C2B-81FB-C641725BABBA}" type="presParOf" srcId="{252B7996-BFD4-499D-A890-69AF23DFA5AC}" destId="{E2891A30-5812-41B9-ADF4-3BD9EA738829}" srcOrd="6" destOrd="0" presId="urn:microsoft.com/office/officeart/2005/8/layout/bList2"/>
    <dgm:cxn modelId="{C0E8693E-57F6-4FD4-87C7-68EF89B7D3BE}" type="presParOf" srcId="{E2891A30-5812-41B9-ADF4-3BD9EA738829}" destId="{1E1CF956-8676-4176-8BD1-6550FA95956B}" srcOrd="0" destOrd="0" presId="urn:microsoft.com/office/officeart/2005/8/layout/bList2"/>
    <dgm:cxn modelId="{199D7B60-46BE-4AA9-A6C9-DF9297F43A69}" type="presParOf" srcId="{E2891A30-5812-41B9-ADF4-3BD9EA738829}" destId="{21C094E7-DEC5-446E-B627-4ADDE5222C6C}" srcOrd="1" destOrd="0" presId="urn:microsoft.com/office/officeart/2005/8/layout/bList2"/>
    <dgm:cxn modelId="{818501D5-8297-4A76-8473-DA676FAA0A85}" type="presParOf" srcId="{E2891A30-5812-41B9-ADF4-3BD9EA738829}" destId="{4589EDE6-8E4F-4964-A423-D6482A1379C9}" srcOrd="2" destOrd="0" presId="urn:microsoft.com/office/officeart/2005/8/layout/bList2"/>
    <dgm:cxn modelId="{7DBFB9B9-0FB5-43E5-B20B-BDDB40B2571E}" type="presParOf" srcId="{E2891A30-5812-41B9-ADF4-3BD9EA738829}" destId="{09C6D17F-C9CB-4005-85C1-A85A419A439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B15B7-5C4E-40E3-AF83-A4DB6C37B69A}">
      <dsp:nvSpPr>
        <dsp:cNvPr id="0" name=""/>
        <dsp:cNvSpPr/>
      </dsp:nvSpPr>
      <dsp:spPr>
        <a:xfrm>
          <a:off x="677116" y="4996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>
              <a:effectLst/>
            </a:rPr>
            <a:t>Had to do R&amp;R  monthly &amp; quarterly</a:t>
          </a:r>
          <a:endParaRPr lang="en-US" sz="2000" kern="1200" dirty="0">
            <a:latin typeface="Kollektif" panose="020B0604020101010102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>
              <a:latin typeface="Kollektif" panose="020B0604020101010102" pitchFamily="34" charset="0"/>
            </a:rPr>
            <a:t>Take work home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kern="1200" dirty="0">
              <a:latin typeface="Kollektif" panose="020B0604020101010102" pitchFamily="34" charset="0"/>
            </a:rPr>
            <a:t>Scared Of Programming</a:t>
          </a:r>
        </a:p>
      </dsp:txBody>
      <dsp:txXfrm>
        <a:off x="721231" y="49111"/>
        <a:ext cx="2433923" cy="1838619"/>
      </dsp:txXfrm>
    </dsp:sp>
    <dsp:sp modelId="{B5A196C4-3933-42AB-8E34-F61E500DB123}">
      <dsp:nvSpPr>
        <dsp:cNvPr id="0" name=""/>
        <dsp:cNvSpPr/>
      </dsp:nvSpPr>
      <dsp:spPr>
        <a:xfrm>
          <a:off x="677116" y="1887730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Impact" panose="020B0806030902050204" pitchFamily="34" charset="0"/>
            </a:rPr>
            <a:t>Time Consuming</a:t>
          </a:r>
        </a:p>
      </dsp:txBody>
      <dsp:txXfrm>
        <a:off x="677116" y="1887730"/>
        <a:ext cx="1776164" cy="809575"/>
      </dsp:txXfrm>
    </dsp:sp>
    <dsp:sp modelId="{2BDCCA9F-B3FF-40D7-8747-E9A540E54FB1}">
      <dsp:nvSpPr>
        <dsp:cNvPr id="0" name=""/>
        <dsp:cNvSpPr/>
      </dsp:nvSpPr>
      <dsp:spPr>
        <a:xfrm>
          <a:off x="2524628" y="2016324"/>
          <a:ext cx="882753" cy="88275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6000" r="-36000"/>
          </a:stretch>
        </a:blip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990BD-878E-4871-B600-26F0A8A593EA}">
      <dsp:nvSpPr>
        <dsp:cNvPr id="0" name=""/>
        <dsp:cNvSpPr/>
      </dsp:nvSpPr>
      <dsp:spPr>
        <a:xfrm>
          <a:off x="3626078" y="0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Kollektif" panose="020B0604020101010102" pitchFamily="34" charset="0"/>
            </a:rPr>
            <a:t>Developed a mindset to become a programmer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Kollektif" panose="020B0604020101010102" pitchFamily="34" charset="0"/>
            </a:rPr>
            <a:t>Learnt UI Path programming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8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Automated 80% of a manual task </a:t>
          </a:r>
          <a:endParaRPr lang="en-US" sz="1800" kern="1200" dirty="0">
            <a:latin typeface="Kollektif" panose="020B0604020101010102" pitchFamily="34" charset="0"/>
          </a:endParaRPr>
        </a:p>
      </dsp:txBody>
      <dsp:txXfrm>
        <a:off x="3670193" y="44115"/>
        <a:ext cx="2433923" cy="1838619"/>
      </dsp:txXfrm>
    </dsp:sp>
    <dsp:sp modelId="{A8F3EE67-3402-4985-8C1E-00E15ADA83C7}">
      <dsp:nvSpPr>
        <dsp:cNvPr id="0" name=""/>
        <dsp:cNvSpPr/>
      </dsp:nvSpPr>
      <dsp:spPr>
        <a:xfrm>
          <a:off x="3626078" y="1887730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Impact" panose="020B0806030902050204" pitchFamily="34" charset="0"/>
            </a:rPr>
            <a:t>Growth Mindset</a:t>
          </a:r>
        </a:p>
      </dsp:txBody>
      <dsp:txXfrm>
        <a:off x="3626078" y="1887730"/>
        <a:ext cx="1776164" cy="809575"/>
      </dsp:txXfrm>
    </dsp:sp>
    <dsp:sp modelId="{C0B810D0-4A07-479B-A3FB-36891C8B0E18}">
      <dsp:nvSpPr>
        <dsp:cNvPr id="0" name=""/>
        <dsp:cNvSpPr/>
      </dsp:nvSpPr>
      <dsp:spPr>
        <a:xfrm>
          <a:off x="5473590" y="2016324"/>
          <a:ext cx="882753" cy="88275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ln w="635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D473D-5B4A-4C48-A3DB-7F005FA917E5}">
      <dsp:nvSpPr>
        <dsp:cNvPr id="0" name=""/>
        <dsp:cNvSpPr/>
      </dsp:nvSpPr>
      <dsp:spPr>
        <a:xfrm>
          <a:off x="722238" y="3278148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rPr>
            <a:t>I saved XXX$ for the company and doing better work</a:t>
          </a:r>
          <a:endParaRPr lang="en-US" sz="2000" b="0" kern="1200" dirty="0">
            <a:latin typeface="Kollektif" panose="020B0604020101010102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0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Saved 2 hours per day </a:t>
          </a:r>
          <a:endParaRPr lang="en-US" sz="2000" b="0" kern="1200" dirty="0">
            <a:latin typeface="Kollektif" panose="020B0604020101010102" pitchFamily="34" charset="0"/>
          </a:endParaRPr>
        </a:p>
      </dsp:txBody>
      <dsp:txXfrm>
        <a:off x="766353" y="3322263"/>
        <a:ext cx="2433923" cy="1838619"/>
      </dsp:txXfrm>
    </dsp:sp>
    <dsp:sp modelId="{A0E6320D-A017-4843-9349-0D9EF465B7A1}">
      <dsp:nvSpPr>
        <dsp:cNvPr id="0" name=""/>
        <dsp:cNvSpPr/>
      </dsp:nvSpPr>
      <dsp:spPr>
        <a:xfrm>
          <a:off x="677116" y="5219021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Impact" panose="020B0806030902050204" pitchFamily="34" charset="0"/>
            </a:rPr>
            <a:t>Savings</a:t>
          </a:r>
        </a:p>
      </dsp:txBody>
      <dsp:txXfrm>
        <a:off x="677116" y="5219021"/>
        <a:ext cx="1776164" cy="809575"/>
      </dsp:txXfrm>
    </dsp:sp>
    <dsp:sp modelId="{E84CEEDD-F3C7-4A0A-A4F9-8D63B650AF7B}">
      <dsp:nvSpPr>
        <dsp:cNvPr id="0" name=""/>
        <dsp:cNvSpPr/>
      </dsp:nvSpPr>
      <dsp:spPr>
        <a:xfrm>
          <a:off x="2524628" y="5347615"/>
          <a:ext cx="882753" cy="88275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CF956-8676-4176-8BD1-6550FA95956B}">
      <dsp:nvSpPr>
        <dsp:cNvPr id="0" name=""/>
        <dsp:cNvSpPr/>
      </dsp:nvSpPr>
      <dsp:spPr>
        <a:xfrm>
          <a:off x="3626078" y="3336287"/>
          <a:ext cx="2522153" cy="188273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rPr>
            <a:t>Have since then built 3 more bots </a:t>
          </a:r>
          <a:endParaRPr lang="en-US" sz="1800" kern="1200" dirty="0">
            <a:latin typeface="Kollektif" panose="020B0604020101010102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Kollektif" panose="020B0604020101010102" pitchFamily="34" charset="0"/>
            </a:rPr>
            <a:t>I have just begun my journey wait for more.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18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rPr>
            <a:t>50% productivity increase</a:t>
          </a:r>
          <a:endParaRPr lang="en-US" sz="1800" kern="1200" dirty="0">
            <a:latin typeface="Kollektif" panose="020B0604020101010102" pitchFamily="34" charset="0"/>
          </a:endParaRPr>
        </a:p>
      </dsp:txBody>
      <dsp:txXfrm>
        <a:off x="3670193" y="3380402"/>
        <a:ext cx="2433923" cy="1838619"/>
      </dsp:txXfrm>
    </dsp:sp>
    <dsp:sp modelId="{4589EDE6-8E4F-4964-A423-D6482A1379C9}">
      <dsp:nvSpPr>
        <dsp:cNvPr id="0" name=""/>
        <dsp:cNvSpPr/>
      </dsp:nvSpPr>
      <dsp:spPr>
        <a:xfrm>
          <a:off x="3626078" y="5219021"/>
          <a:ext cx="2522153" cy="809575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Impact" panose="020B0806030902050204" pitchFamily="34" charset="0"/>
            </a:rPr>
            <a:t>Bright Future</a:t>
          </a:r>
        </a:p>
      </dsp:txBody>
      <dsp:txXfrm>
        <a:off x="3626078" y="5219021"/>
        <a:ext cx="1776164" cy="809575"/>
      </dsp:txXfrm>
    </dsp:sp>
    <dsp:sp modelId="{09C6D17F-C9CB-4005-85C1-A85A419A4399}">
      <dsp:nvSpPr>
        <dsp:cNvPr id="0" name=""/>
        <dsp:cNvSpPr/>
      </dsp:nvSpPr>
      <dsp:spPr>
        <a:xfrm>
          <a:off x="5473590" y="5347615"/>
          <a:ext cx="882753" cy="882753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-38000" r="-38000"/>
          </a:stretch>
        </a:blip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966D-4FBF-4A89-A278-8DBE9735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666FD-7F65-4D5E-84C9-559429B9A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8AEB-1C97-46FE-8188-31D01A36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3437-2D51-42E5-9A3F-CECE2736200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4B55-FE1C-4E7C-B1A1-A1B2F940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D21D-FDFF-474B-B540-9390F07E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E18E0-CEE7-4B73-9EE2-EC7D4654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3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278-2577-4610-A20C-006FFBC6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B2327-BAF6-4BF0-A1D3-03F3ADE1A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49DA-5CAB-4D5A-BF53-9663F55A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DDB5-3409-487B-9D9D-686E79B5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9A2F-3DD9-4C93-8E2E-FDC66BFE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14543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6FD40-657A-4599-ABD5-37106FAEC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C4BA4-A40D-4F44-BA8E-05107CEC4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611B-D1A6-4702-971D-A6BA2EA2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F854-A530-4FC3-8E48-8410FB88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E50C-9DF4-4666-AA8D-2F8B03FF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1205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3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951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3643271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E135-2693-4143-8AFB-79365BBB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2F49-736A-4228-A091-7346BF9F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1ABC-7910-45F4-9903-34720FC0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0754-1959-7F4F-A198-3F4710E170D8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430F-7134-4E10-8B3A-79958633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C8B8A-E5D9-4A2C-83A6-038BD921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CF465-41C3-4820-88FE-AC14C1CA717A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8" name="Straight Connector 7" title="Horizontal Rule Line">
            <a:extLst>
              <a:ext uri="{FF2B5EF4-FFF2-40B4-BE49-F238E27FC236}">
                <a16:creationId xmlns:a16="http://schemas.microsoft.com/office/drawing/2014/main" id="{61C7C191-C035-4B76-B554-92B60B6E2BF3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8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68BB-3F39-4C54-98AB-1CF85A38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9C1F-6D52-47F7-8C6A-D6829920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3272-AC28-45A1-BD3D-01FF3FE4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64A5-3468-3F49-AD7A-0CF5EB762F89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0632-2B4D-4D64-878D-D59FB381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E609A-2632-44E7-9579-ABC2E11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467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4EDA-436C-4DE8-97DC-873B5B2A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6BCB-74C1-44E7-BF53-7AFC3BAF0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249C0-D290-42C1-9F53-EB7374EFA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6865-833E-4EB6-A677-23566CF3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2F73-D8EC-4516-A772-D43FB6F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E6012-95F3-4407-B0D3-D79256F0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9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9CF3-5E22-4C1A-9BA2-4F2C5F27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D1AB-1BAE-4A3D-82BF-F9DDF0C4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0678D-F87F-481E-8596-EBCC27B4F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D4EE1-BC0D-448E-B5B1-A24F71B9C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C0734-B9DA-4DA1-96E3-AB93476F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C1480-A3E2-4A19-8304-2BF43D48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27E6C-8976-4E21-99CB-987A8453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99AB7-E7BC-4993-8C86-D994384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993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2AFC-28B3-49F2-A11F-5C9408BC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68460-08DC-4A83-B054-503CAD7A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BFD96-239A-469D-89FC-871968CE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D987-7CEB-4AD2-8CA2-9D745701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564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D7D4E-72A4-44A5-B129-9CCB3365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7F2F6-E390-4646-880F-21684CBB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6BDF0-2AB7-4D4D-8231-6209C6D8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849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4856-C7A8-4D96-A28B-1D054832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D70D-83F4-4829-B6A0-42FBE771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ABC6F-E467-4628-85C6-3482F83B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5D74-77EF-44F8-A778-C0C68EB5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A0000-2734-41D5-8BE4-34F49BA6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BFD6-D9C3-403E-9A6F-11C4A7D5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81684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B2A4-3580-4331-8145-D7D6E4D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35E80-DD70-47F3-BF4F-16DF8EB3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FD9C7-DB58-4677-BB24-64F748AA2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49752-F481-46A4-8F0B-DABD371E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51AE-F437-A04B-ADE2-D5E346F2089C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D589F-FB2F-4943-96B4-49F18F75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FFDBA-5FDE-4A45-8A70-6DABFB5D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24959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3E5C5-A5DA-4F72-8832-B829264E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70D19-81A1-479A-A665-58F23C95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1736-EC08-4B12-BBC8-88FA5C37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851AE-F437-A04B-ADE2-D5E346F2089C}" type="datetime1">
              <a:rPr lang="en-US" noProof="0" smtClean="0"/>
              <a:t>1/15/2021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40E57-07DE-44F8-ADA6-620A166CC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A2CB-6301-46B9-845F-DE29BA7F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991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  <p:sldLayoutId id="2147484514" r:id="rId13"/>
    <p:sldLayoutId id="2147484515" r:id="rId14"/>
    <p:sldLayoutId id="2147484479" r:id="rId15"/>
    <p:sldLayoutId id="2147484491" r:id="rId16"/>
    <p:sldLayoutId id="2147484492" r:id="rId17"/>
    <p:sldLayoutId id="2147484493" r:id="rId18"/>
    <p:sldLayoutId id="2147484496" r:id="rId19"/>
    <p:sldLayoutId id="2147484499" r:id="rId20"/>
    <p:sldLayoutId id="2147484500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bcnews.com/know-your-value/feature/10-working-parents-reveal-how-they-juggle-it-all-ncna909656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Success Story Presentation Template 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/>
          </a:p>
          <a:p>
            <a:r>
              <a:rPr lang="en-US" sz="2000"/>
              <a:t>Follow the instructions on the next slide to create your presentation.</a:t>
            </a:r>
          </a:p>
          <a:p>
            <a:r>
              <a:rPr lang="en-US" sz="2000"/>
              <a:t>Remember a PowerPoint is a visual for your presentation.  The words on each slide should serve only as talking points (rather than everything you are going to say).</a:t>
            </a:r>
          </a:p>
          <a:p>
            <a:r>
              <a:rPr lang="en-US" sz="2000"/>
              <a:t>Images and graphics add interest; be sure to add them to your slides when appropriate.</a:t>
            </a:r>
          </a:p>
          <a:p>
            <a:r>
              <a:rPr lang="en-US" sz="2000"/>
              <a:t>Use “Search Online Pictures” feature  to create beautiful presentations.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FD1CB-819E-423E-A493-7E75966F3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4" r="2" b="2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3D2E340-0663-474B-992C-9192B5C45E5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5E08E8-289A-4675-96ED-E66821E95374}"/>
              </a:ext>
            </a:extLst>
          </p:cNvPr>
          <p:cNvSpPr txBox="1">
            <a:spLocks/>
          </p:cNvSpPr>
          <p:nvPr/>
        </p:nvSpPr>
        <p:spPr>
          <a:xfrm>
            <a:off x="390940" y="659869"/>
            <a:ext cx="5373755" cy="642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br>
              <a:rPr lang="en-US" sz="110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sz="1100">
                <a:solidFill>
                  <a:srgbClr val="0070C0"/>
                </a:solidFill>
                <a:latin typeface="Arial Black" panose="020B0A04020102020204" pitchFamily="34" charset="0"/>
              </a:rPr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69BD6-D5E5-41BA-85C5-EDA17EA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360C9D-A512-45C1-ACFD-9F8DEC3C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68234"/>
              </p:ext>
            </p:extLst>
          </p:nvPr>
        </p:nvGraphicFramePr>
        <p:xfrm>
          <a:off x="748145" y="2149043"/>
          <a:ext cx="10732656" cy="39096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15540">
                  <a:extLst>
                    <a:ext uri="{9D8B030D-6E8A-4147-A177-3AD203B41FA5}">
                      <a16:colId xmlns:a16="http://schemas.microsoft.com/office/drawing/2014/main" val="363558957"/>
                    </a:ext>
                  </a:extLst>
                </a:gridCol>
                <a:gridCol w="2511798">
                  <a:extLst>
                    <a:ext uri="{9D8B030D-6E8A-4147-A177-3AD203B41FA5}">
                      <a16:colId xmlns:a16="http://schemas.microsoft.com/office/drawing/2014/main" val="752602874"/>
                    </a:ext>
                  </a:extLst>
                </a:gridCol>
                <a:gridCol w="6305318">
                  <a:extLst>
                    <a:ext uri="{9D8B030D-6E8A-4147-A177-3AD203B41FA5}">
                      <a16:colId xmlns:a16="http://schemas.microsoft.com/office/drawing/2014/main" val="249172729"/>
                    </a:ext>
                  </a:extLst>
                </a:gridCol>
              </a:tblGrid>
              <a:tr h="43566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Parts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dirty="0">
                          <a:effectLst/>
                        </a:rPr>
                        <a:t>USUAL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UNUSUAL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102123"/>
                  </a:ext>
                </a:extLst>
              </a:tr>
              <a:tr h="79756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dirty="0">
                          <a:effectLst/>
                        </a:rPr>
                        <a:t>Problem </a:t>
                      </a:r>
                      <a:r>
                        <a:rPr lang="en-US" sz="1000">
                          <a:effectLst/>
                        </a:rPr>
                        <a:t>( Process Name &amp; Steps )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Have to R&amp;R  Every month</a:t>
                      </a:r>
                      <a:endParaRPr lang="en-IN" sz="10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It takes a lot of time</a:t>
                      </a:r>
                      <a:endParaRPr lang="en-IN" sz="1000" dirty="0">
                        <a:effectLst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This meant that she was doing it at home beyond work time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2245"/>
                  </a:ext>
                </a:extLst>
              </a:tr>
              <a:tr h="47853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Solution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Made a bot</a:t>
                      </a:r>
                      <a:endParaRPr lang="en-IN" sz="1000" dirty="0">
                        <a:effectLst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Being a non programmer I was able to develop a bot</a:t>
                      </a: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706561"/>
                  </a:ext>
                </a:extLst>
              </a:tr>
              <a:tr h="219789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>
                          <a:effectLst/>
                        </a:rPr>
                        <a:t>Achievement</a:t>
                      </a:r>
                      <a:endParaRPr lang="en-IN" sz="100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Work got done quickly 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Saved time and effort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  <a:p>
                      <a:pPr marL="342900" lvl="0" indent="-342900">
                        <a:spcBef>
                          <a:spcPts val="1200"/>
                        </a:spcBef>
                        <a:buFont typeface="Symbol" panose="05050102010706020507" pitchFamily="18" charset="2"/>
                        <a:buChar char=""/>
                      </a:pPr>
                      <a:endParaRPr lang="en-IN" sz="10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I saved XXX$ for the company and doing better work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Since then built 3 unusual bots 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 80% of a manual task 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 2 hours per day </a:t>
                      </a:r>
                    </a:p>
                    <a:p>
                      <a:pPr marL="342900" lvl="0" indent="-342900">
                        <a:spcBef>
                          <a:spcPts val="1200"/>
                        </a:spcBef>
                        <a:spcAft>
                          <a:spcPts val="12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 productivity increase</a:t>
                      </a:r>
                      <a:endParaRPr lang="en-IN" sz="1200" dirty="0"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59373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D331151-442B-4C54-8E1B-DB5BA53F675C}"/>
              </a:ext>
            </a:extLst>
          </p:cNvPr>
          <p:cNvGrpSpPr/>
          <p:nvPr/>
        </p:nvGrpSpPr>
        <p:grpSpPr>
          <a:xfrm>
            <a:off x="748145" y="236538"/>
            <a:ext cx="6134100" cy="1143000"/>
            <a:chOff x="-345520" y="177344"/>
            <a:chExt cx="3400630" cy="1781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96BB47-9E32-4ACC-A233-829D488902F4}"/>
                </a:ext>
              </a:extLst>
            </p:cNvPr>
            <p:cNvSpPr/>
            <p:nvPr/>
          </p:nvSpPr>
          <p:spPr>
            <a:xfrm>
              <a:off x="-345520" y="226694"/>
              <a:ext cx="1943444" cy="1513205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2800" b="1" dirty="0">
                  <a:ln>
                    <a:noFill/>
                  </a:ln>
                  <a:solidFill>
                    <a:srgbClr val="00B0F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ea typeface="Century Gothic" panose="020B0502020202020204" pitchFamily="34" charset="0"/>
                  <a:cs typeface="Century Gothic" panose="020B0502020202020204" pitchFamily="34" charset="0"/>
                </a:rPr>
                <a:t>SUCCESS STORIES</a:t>
              </a:r>
              <a:endParaRPr lang="en-IN" sz="1000" dirty="0">
                <a:effectLst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sz="2200" b="1" dirty="0">
                  <a:ln>
                    <a:noFill/>
                  </a:ln>
                  <a:solidFill>
                    <a:srgbClr val="00B0F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ea typeface="Century Gothic" panose="020B0502020202020204" pitchFamily="34" charset="0"/>
                  <a:cs typeface="Century Gothic" panose="020B0502020202020204" pitchFamily="34" charset="0"/>
                </a:rPr>
                <a:t>UPSA Check list</a:t>
              </a:r>
              <a:endParaRPr lang="en-IN" sz="1000" dirty="0">
                <a:effectLst/>
                <a:ea typeface="Century Gothic" panose="020B0502020202020204" pitchFamily="34" charset="0"/>
                <a:cs typeface="Century Gothic" panose="020B0502020202020204" pitchFamily="34" charset="0"/>
              </a:endParaRPr>
            </a:p>
          </p:txBody>
        </p:sp>
        <p:pic>
          <p:nvPicPr>
            <p:cNvPr id="9" name="Shape 10" descr="Checklist">
              <a:extLst>
                <a:ext uri="{FF2B5EF4-FFF2-40B4-BE49-F238E27FC236}">
                  <a16:creationId xmlns:a16="http://schemas.microsoft.com/office/drawing/2014/main" id="{A146831E-4EEC-41DE-9D45-BBD7B236952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3906" y="177344"/>
              <a:ext cx="1591204" cy="1781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1F203DC-0D7D-4C0D-B915-BD08F5754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45" y="1445203"/>
            <a:ext cx="6337300" cy="638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horz" wrap="square" lIns="91425" tIns="45698" rIns="91425" bIns="4569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Audience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–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( Peer/Execs/Customer)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63C4081-5EEC-4473-A92C-2DF0E8E6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2674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8AEE040-ACE2-4AEA-B498-E31F26D7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4427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B415C08-53F8-44E6-897E-D2106D5F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4427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0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9CEFA-BBCD-4196-8A76-98D0C13339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0999" y="49382"/>
            <a:ext cx="4733925" cy="800100"/>
          </a:xfrm>
        </p:spPr>
        <p:txBody>
          <a:bodyPr>
            <a:normAutofit fontScale="92500" lnSpcReduction="10000"/>
          </a:bodyPr>
          <a:lstStyle/>
          <a:p>
            <a:r>
              <a:rPr lang="en-US" sz="6000" b="1" dirty="0"/>
              <a:t>Story Template</a:t>
            </a:r>
            <a:endParaRPr lang="en-IN" sz="6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83CA3-59B9-4B3E-913B-A3A8B0C8C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1"/>
          <a:stretch/>
        </p:blipFill>
        <p:spPr>
          <a:xfrm>
            <a:off x="380999" y="828675"/>
            <a:ext cx="10753726" cy="58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2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172278" y="4021584"/>
            <a:ext cx="6821653" cy="1993653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algn="ctr"/>
            <a:r>
              <a:rPr lang="en-US" sz="2400" b="1" dirty="0"/>
              <a:t>No need to take work home   </a:t>
            </a:r>
          </a:p>
          <a:p>
            <a:pPr algn="ctr"/>
            <a:r>
              <a:rPr lang="en-US" sz="4800" b="1" dirty="0">
                <a:solidFill>
                  <a:srgbClr val="FF0000"/>
                </a:solidFill>
                <a:latin typeface="Oswald" panose="02000503000000000000" pitchFamily="2" charset="0"/>
              </a:rPr>
              <a:t>“</a:t>
            </a:r>
            <a:r>
              <a:rPr lang="en-US" sz="6000" b="1" dirty="0">
                <a:solidFill>
                  <a:srgbClr val="FF0000"/>
                </a:solidFill>
                <a:latin typeface="Oswald" panose="02000503000000000000" pitchFamily="2" charset="0"/>
              </a:rPr>
              <a:t>It’s My Life</a:t>
            </a:r>
            <a:r>
              <a:rPr lang="en-US" sz="4800" b="1" dirty="0">
                <a:solidFill>
                  <a:srgbClr val="FF0000"/>
                </a:solidFill>
                <a:latin typeface="Oswald" panose="02000503000000000000" pitchFamily="2" charset="0"/>
              </a:rPr>
              <a:t>”</a:t>
            </a:r>
          </a:p>
          <a:p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9194B1CA-C763-45DD-B049-2D9B0AB08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504961"/>
              </p:ext>
            </p:extLst>
          </p:nvPr>
        </p:nvGraphicFramePr>
        <p:xfrm>
          <a:off x="5467350" y="372540"/>
          <a:ext cx="7033461" cy="623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BD97C38-B473-4512-8788-1489F01A58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156040" y="488117"/>
            <a:ext cx="5808169" cy="3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1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2BDCCA9F-B3FF-40D7-8747-E9A540E54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graphicEl>
                                              <a:dgm id="{2BDCCA9F-B3FF-40D7-8747-E9A540E54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5A196C4-3933-42AB-8E34-F61E500DB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dgm id="{B5A196C4-3933-42AB-8E34-F61E500DB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FCB15B7-5C4E-40E3-AF83-A4DB6C37B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graphicEl>
                                              <a:dgm id="{0FCB15B7-5C4E-40E3-AF83-A4DB6C37B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C0B810D0-4A07-479B-A3FB-36891C8B0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graphicEl>
                                              <a:dgm id="{C0B810D0-4A07-479B-A3FB-36891C8B0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8F3EE67-3402-4985-8C1E-00E15ADA8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graphicEl>
                                              <a:dgm id="{A8F3EE67-3402-4985-8C1E-00E15ADA83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46990BD-878E-4871-B600-26F0A8A593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dgm id="{046990BD-878E-4871-B600-26F0A8A593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E84CEEDD-F3C7-4A0A-A4F9-8D63B650A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graphicEl>
                                              <a:dgm id="{E84CEEDD-F3C7-4A0A-A4F9-8D63B650AF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A0E6320D-A017-4843-9349-0D9EF465B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graphicEl>
                                              <a:dgm id="{A0E6320D-A017-4843-9349-0D9EF465B7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BC2D473D-5B4A-4C48-A3DB-7F005FA91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graphicEl>
                                              <a:dgm id="{BC2D473D-5B4A-4C48-A3DB-7F005FA91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09C6D17F-C9CB-4005-85C1-A85A419A4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>
                                            <p:graphicEl>
                                              <a:dgm id="{09C6D17F-C9CB-4005-85C1-A85A419A4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4589EDE6-8E4F-4964-A423-D6482A13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graphicEl>
                                              <a:dgm id="{4589EDE6-8E4F-4964-A423-D6482A13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dgm id="{1E1CF956-8676-4176-8BD1-6550FA959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graphicEl>
                                              <a:dgm id="{1E1CF956-8676-4176-8BD1-6550FA959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20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284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Century Gothic</vt:lpstr>
      <vt:lpstr>Impact</vt:lpstr>
      <vt:lpstr>Kollektif</vt:lpstr>
      <vt:lpstr>Oswald</vt:lpstr>
      <vt:lpstr>Symbol</vt:lpstr>
      <vt:lpstr>Office Theme</vt:lpstr>
      <vt:lpstr>Success Story Presentation Template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Story Presentation Template  </dc:title>
  <dc:creator>Anandan Kumaran</dc:creator>
  <cp:lastModifiedBy>Anandan Kumaran</cp:lastModifiedBy>
  <cp:revision>10</cp:revision>
  <dcterms:created xsi:type="dcterms:W3CDTF">2021-01-05T13:02:44Z</dcterms:created>
  <dcterms:modified xsi:type="dcterms:W3CDTF">2021-01-15T15:22:31Z</dcterms:modified>
</cp:coreProperties>
</file>