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1" r:id="rId4"/>
  </p:sldMasterIdLst>
  <p:notesMasterIdLst>
    <p:notesMasterId r:id="rId8"/>
  </p:notesMasterIdLst>
  <p:sldIdLst>
    <p:sldId id="260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apexandbeyond.wordpress.com/2017/03/04/continuous-integration-for-salesforce/" TargetMode="External"/><Relationship Id="rId7" Type="http://schemas.openxmlformats.org/officeDocument/2006/relationships/hyperlink" Target="https://depositphotos.com/vector-images/self-service.html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4.jpg"/><Relationship Id="rId5" Type="http://schemas.openxmlformats.org/officeDocument/2006/relationships/hyperlink" Target="https://depositphotos.com/61359721/stock-photo-number-5000.html" TargetMode="External"/><Relationship Id="rId4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apexandbeyond.wordpress.com/2017/03/04/continuous-integration-for-salesforce/" TargetMode="External"/><Relationship Id="rId7" Type="http://schemas.openxmlformats.org/officeDocument/2006/relationships/hyperlink" Target="https://depositphotos.com/vector-images/self-service.html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4.jpg"/><Relationship Id="rId5" Type="http://schemas.openxmlformats.org/officeDocument/2006/relationships/hyperlink" Target="https://depositphotos.com/61359721/stock-photo-number-5000.html" TargetMode="External"/><Relationship Id="rId4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BF0A5-AD5C-49B2-BB40-CD3D9819600F}" type="doc">
      <dgm:prSet loTypeId="urn:microsoft.com/office/officeart/2005/8/layout/bList2" loCatId="pictur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513AA4-690A-432F-8B90-377E45E0B3D4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Problem Keyword</a:t>
          </a:r>
        </a:p>
      </dgm:t>
    </dgm:pt>
    <dgm:pt modelId="{2378E5B2-C6FA-4DC1-A561-A4A4E094A684}" type="parTrans" cxnId="{6BD9EFB9-40DB-457D-9DC9-90D67B67834C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CFB9498-2AAB-4E9F-AF5B-6C6AE4700FE1}" type="sibTrans" cxnId="{6BD9EFB9-40DB-457D-9DC9-90D67B67834C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51A01D61-2E86-44A4-AFED-EA2D61912AA6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Solution Keyword</a:t>
          </a:r>
        </a:p>
      </dgm:t>
    </dgm:pt>
    <dgm:pt modelId="{6CB5EB41-7AB2-4334-A2CF-ABD13DA2FD3F}" type="parTrans" cxnId="{E4088861-F809-4B09-9A51-C11264002F13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00FAE3F-1B79-45F0-9B15-F8549062C466}" type="sibTrans" cxnId="{E4088861-F809-4B09-9A51-C11264002F13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B9D3AC6A-F4C5-4D2B-99A7-125B6342F04F}">
      <dgm:prSet phldrT="[Text]" custT="1"/>
      <dgm:spPr/>
      <dgm:t>
        <a:bodyPr/>
        <a:lstStyle/>
        <a:p>
          <a:r>
            <a:rPr lang="en-US" sz="2000" dirty="0" err="1">
              <a:latin typeface="Kollektif" panose="020B0604020101010102" pitchFamily="34" charset="0"/>
            </a:rPr>
            <a:t>bbbb</a:t>
          </a:r>
          <a:endParaRPr lang="en-US" sz="2000" dirty="0">
            <a:latin typeface="Kollektif" panose="020B0604020101010102" pitchFamily="34" charset="0"/>
          </a:endParaRPr>
        </a:p>
      </dgm:t>
    </dgm:pt>
    <dgm:pt modelId="{8170F45F-798D-4E28-9670-F497CF079318}" type="parTrans" cxnId="{A20D2AE4-30E7-43C1-81E5-D3BA7D51C3F8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35E2DD3D-3102-4638-A20A-036721DA57AC}" type="sibTrans" cxnId="{A20D2AE4-30E7-43C1-81E5-D3BA7D51C3F8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9E45C1FE-EA9B-4697-A0F4-29C393F8CC00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Achievement Keyword</a:t>
          </a:r>
        </a:p>
      </dgm:t>
    </dgm:pt>
    <dgm:pt modelId="{8D4C7211-3B71-41B8-9610-963224722A03}" type="parTrans" cxnId="{28FF6ABA-17CA-41B7-80FC-66AA0241DA50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DF0C129-A216-4C7A-9FD4-1A26046375AC}" type="sibTrans" cxnId="{28FF6ABA-17CA-41B7-80FC-66AA0241DA50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45A0896D-CE2D-4453-8D04-FC23219BD4AB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Achievement Keyword</a:t>
          </a:r>
        </a:p>
      </dgm:t>
    </dgm:pt>
    <dgm:pt modelId="{979450C0-FBFD-480C-A379-00F290F78481}" type="parTrans" cxnId="{AF4C492B-0EBC-4FF8-A445-66240DB5C837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A4708E95-7B55-4281-B449-928D6CA18C5B}" type="sibTrans" cxnId="{AF4C492B-0EBC-4FF8-A445-66240DB5C837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1F6C7C25-8119-4270-93B9-CD9809728A81}">
      <dgm:prSet phldrT="[Text]" custT="1"/>
      <dgm:spPr/>
      <dgm:t>
        <a:bodyPr/>
        <a:lstStyle/>
        <a:p>
          <a:r>
            <a:rPr lang="en-US" sz="2000" b="0" dirty="0">
              <a:latin typeface="Kollektif" panose="020B0604020101010102" pitchFamily="34" charset="0"/>
            </a:rPr>
            <a:t>Xxx</a:t>
          </a:r>
        </a:p>
      </dgm:t>
    </dgm:pt>
    <dgm:pt modelId="{04324F5F-F731-466F-9309-EF2856FC6E2A}" type="parTrans" cxnId="{15545998-1B01-4433-8241-67371560CD26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55923528-A204-4C68-A30B-367833819FC0}" type="sibTrans" cxnId="{15545998-1B01-4433-8241-67371560CD26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7322D8C6-4D44-4BE2-BCD6-9F20B89A4807}">
      <dgm:prSet phldrT="[Text]" custT="1"/>
      <dgm:spPr/>
      <dgm:t>
        <a:bodyPr/>
        <a:lstStyle/>
        <a:p>
          <a:r>
            <a:rPr lang="en-US" sz="2000" dirty="0" err="1">
              <a:latin typeface="Kollektif" panose="020B0604020101010102" pitchFamily="34" charset="0"/>
            </a:rPr>
            <a:t>ccccc</a:t>
          </a:r>
          <a:endParaRPr lang="en-US" sz="2000" dirty="0">
            <a:latin typeface="Kollektif" panose="020B0604020101010102" pitchFamily="34" charset="0"/>
          </a:endParaRPr>
        </a:p>
      </dgm:t>
    </dgm:pt>
    <dgm:pt modelId="{0CEA40BE-A530-4F70-9F3C-95C3DD527165}" type="parTrans" cxnId="{90ADB888-7C1B-444F-B31F-2FA95EAA2DE9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8E90007E-D8E0-4598-AF6C-EB9778C68688}" type="sibTrans" cxnId="{90ADB888-7C1B-444F-B31F-2FA95EAA2DE9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7E5388C0-0EA3-4525-94BD-621A4024269E}">
      <dgm:prSet phldrT="[Text]"/>
      <dgm:spPr/>
      <dgm:t>
        <a:bodyPr/>
        <a:lstStyle/>
        <a:p>
          <a:r>
            <a:rPr lang="en-US" dirty="0" err="1">
              <a:latin typeface="Kollektif" panose="020B0604020101010102" pitchFamily="34" charset="0"/>
            </a:rPr>
            <a:t>yy</a:t>
          </a:r>
          <a:endParaRPr lang="en-US" dirty="0">
            <a:latin typeface="Kollektif" panose="020B0604020101010102" pitchFamily="34" charset="0"/>
          </a:endParaRPr>
        </a:p>
      </dgm:t>
    </dgm:pt>
    <dgm:pt modelId="{8EC74B97-7947-4D86-B86D-AFAE1F4E10B6}" type="parTrans" cxnId="{1BF66889-77AC-4863-BB83-847581C7501F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2299789-B638-42AB-B8AB-C23AB5F37DE0}" type="sibTrans" cxnId="{1BF66889-77AC-4863-BB83-847581C7501F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252B7996-BFD4-499D-A890-69AF23DFA5AC}" type="pres">
      <dgm:prSet presAssocID="{7C9BF0A5-AD5C-49B2-BB40-CD3D9819600F}" presName="diagram" presStyleCnt="0">
        <dgm:presLayoutVars>
          <dgm:dir/>
          <dgm:animLvl val="lvl"/>
          <dgm:resizeHandles val="exact"/>
        </dgm:presLayoutVars>
      </dgm:prSet>
      <dgm:spPr/>
    </dgm:pt>
    <dgm:pt modelId="{55A1119B-E880-4F98-BD50-8D3938DD0EEC}" type="pres">
      <dgm:prSet presAssocID="{53513AA4-690A-432F-8B90-377E45E0B3D4}" presName="compNode" presStyleCnt="0"/>
      <dgm:spPr/>
    </dgm:pt>
    <dgm:pt modelId="{0FCB15B7-5C4E-40E3-AF83-A4DB6C37B69A}" type="pres">
      <dgm:prSet presAssocID="{53513AA4-690A-432F-8B90-377E45E0B3D4}" presName="childRect" presStyleLbl="bgAcc1" presStyleIdx="0" presStyleCnt="4">
        <dgm:presLayoutVars>
          <dgm:bulletEnabled val="1"/>
        </dgm:presLayoutVars>
      </dgm:prSet>
      <dgm:spPr/>
    </dgm:pt>
    <dgm:pt modelId="{A613179D-F80D-41C3-8018-38ED631B79F1}" type="pres">
      <dgm:prSet presAssocID="{53513AA4-690A-432F-8B90-377E45E0B3D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5A196C4-3933-42AB-8E34-F61E500DB123}" type="pres">
      <dgm:prSet presAssocID="{53513AA4-690A-432F-8B90-377E45E0B3D4}" presName="parentRect" presStyleLbl="alignNode1" presStyleIdx="0" presStyleCnt="4"/>
      <dgm:spPr/>
    </dgm:pt>
    <dgm:pt modelId="{2BDCCA9F-B3FF-40D7-8747-E9A540E54FB1}" type="pres">
      <dgm:prSet presAssocID="{53513AA4-690A-432F-8B90-377E45E0B3D4}" presName="adorn" presStyleLbl="fgAccFollowNode1" presStyleIdx="0" presStyleCnt="4"/>
      <dgm:spPr>
        <a:blipFill>
          <a:blip xmlns:r="http://schemas.openxmlformats.org/officeDocument/2006/relationships" r:embed="rId1"/>
          <a:srcRect/>
          <a:stretch>
            <a:fillRect l="-36000" r="-36000"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AF11A75-D1D0-4AE6-981B-6B10D5011E2E}" type="pres">
      <dgm:prSet presAssocID="{6CFB9498-2AAB-4E9F-AF5B-6C6AE4700FE1}" presName="sibTrans" presStyleLbl="sibTrans2D1" presStyleIdx="0" presStyleCnt="0"/>
      <dgm:spPr/>
    </dgm:pt>
    <dgm:pt modelId="{9F71D7C3-0938-4634-A617-DD42891442F7}" type="pres">
      <dgm:prSet presAssocID="{51A01D61-2E86-44A4-AFED-EA2D61912AA6}" presName="compNode" presStyleCnt="0"/>
      <dgm:spPr/>
    </dgm:pt>
    <dgm:pt modelId="{046990BD-878E-4871-B600-26F0A8A593EA}" type="pres">
      <dgm:prSet presAssocID="{51A01D61-2E86-44A4-AFED-EA2D61912AA6}" presName="childRect" presStyleLbl="bgAcc1" presStyleIdx="1" presStyleCnt="4" custLinFactNeighborY="-2816">
        <dgm:presLayoutVars>
          <dgm:bulletEnabled val="1"/>
        </dgm:presLayoutVars>
      </dgm:prSet>
      <dgm:spPr/>
    </dgm:pt>
    <dgm:pt modelId="{F6676397-30B3-4BDC-B6CC-B9C4DBFFB8E2}" type="pres">
      <dgm:prSet presAssocID="{51A01D61-2E86-44A4-AFED-EA2D61912AA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8F3EE67-3402-4985-8C1E-00E15ADA83C7}" type="pres">
      <dgm:prSet presAssocID="{51A01D61-2E86-44A4-AFED-EA2D61912AA6}" presName="parentRect" presStyleLbl="alignNode1" presStyleIdx="1" presStyleCnt="4"/>
      <dgm:spPr/>
    </dgm:pt>
    <dgm:pt modelId="{C0B810D0-4A07-479B-A3FB-36891C8B0E18}" type="pres">
      <dgm:prSet presAssocID="{51A01D61-2E86-44A4-AFED-EA2D61912AA6}" presName="adorn" presStyleLbl="fgAccFollowNode1" presStyleIdx="1" presStyleCnt="4"/>
      <dgm:spPr>
        <a:blipFill dpi="0"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28165" b="28165"/>
          </a:stretch>
        </a:blipFill>
      </dgm:spPr>
    </dgm:pt>
    <dgm:pt modelId="{B9C310AD-429D-4CB6-8D38-2837D580CE8B}" type="pres">
      <dgm:prSet presAssocID="{600FAE3F-1B79-45F0-9B15-F8549062C466}" presName="sibTrans" presStyleLbl="sibTrans2D1" presStyleIdx="0" presStyleCnt="0"/>
      <dgm:spPr/>
    </dgm:pt>
    <dgm:pt modelId="{1A87F097-B317-4088-B587-22D2916845D3}" type="pres">
      <dgm:prSet presAssocID="{9E45C1FE-EA9B-4697-A0F4-29C393F8CC00}" presName="compNode" presStyleCnt="0"/>
      <dgm:spPr/>
    </dgm:pt>
    <dgm:pt modelId="{BC2D473D-5B4A-4C48-A3DB-7F005FA917E5}" type="pres">
      <dgm:prSet presAssocID="{9E45C1FE-EA9B-4697-A0F4-29C393F8CC00}" presName="childRect" presStyleLbl="bgAcc1" presStyleIdx="2" presStyleCnt="4" custLinFactNeighborX="1789" custLinFactNeighborY="-3088">
        <dgm:presLayoutVars>
          <dgm:bulletEnabled val="1"/>
        </dgm:presLayoutVars>
      </dgm:prSet>
      <dgm:spPr/>
    </dgm:pt>
    <dgm:pt modelId="{4B1B4155-4300-485C-8F83-8AE3761A3FAA}" type="pres">
      <dgm:prSet presAssocID="{9E45C1FE-EA9B-4697-A0F4-29C393F8CC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0E6320D-A017-4843-9349-0D9EF465B7A1}" type="pres">
      <dgm:prSet presAssocID="{9E45C1FE-EA9B-4697-A0F4-29C393F8CC00}" presName="parentRect" presStyleLbl="alignNode1" presStyleIdx="2" presStyleCnt="4"/>
      <dgm:spPr/>
    </dgm:pt>
    <dgm:pt modelId="{E84CEEDD-F3C7-4A0A-A4F9-8D63B650AF7B}" type="pres">
      <dgm:prSet presAssocID="{9E45C1FE-EA9B-4697-A0F4-29C393F8CC00}" presName="adorn" presStyleLbl="fgAccFollow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</dgm:spPr>
    </dgm:pt>
    <dgm:pt modelId="{CEC7A027-D659-4DFF-9766-F6E060FE5D98}" type="pres">
      <dgm:prSet presAssocID="{6DF0C129-A216-4C7A-9FD4-1A26046375AC}" presName="sibTrans" presStyleLbl="sibTrans2D1" presStyleIdx="0" presStyleCnt="0"/>
      <dgm:spPr/>
    </dgm:pt>
    <dgm:pt modelId="{E2891A30-5812-41B9-ADF4-3BD9EA738829}" type="pres">
      <dgm:prSet presAssocID="{45A0896D-CE2D-4453-8D04-FC23219BD4AB}" presName="compNode" presStyleCnt="0"/>
      <dgm:spPr/>
    </dgm:pt>
    <dgm:pt modelId="{1E1CF956-8676-4176-8BD1-6550FA95956B}" type="pres">
      <dgm:prSet presAssocID="{45A0896D-CE2D-4453-8D04-FC23219BD4AB}" presName="childRect" presStyleLbl="bgAcc1" presStyleIdx="3" presStyleCnt="4">
        <dgm:presLayoutVars>
          <dgm:bulletEnabled val="1"/>
        </dgm:presLayoutVars>
      </dgm:prSet>
      <dgm:spPr/>
    </dgm:pt>
    <dgm:pt modelId="{21C094E7-DEC5-446E-B627-4ADDE5222C6C}" type="pres">
      <dgm:prSet presAssocID="{45A0896D-CE2D-4453-8D04-FC23219BD4A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589EDE6-8E4F-4964-A423-D6482A1379C9}" type="pres">
      <dgm:prSet presAssocID="{45A0896D-CE2D-4453-8D04-FC23219BD4AB}" presName="parentRect" presStyleLbl="alignNode1" presStyleIdx="3" presStyleCnt="4"/>
      <dgm:spPr/>
    </dgm:pt>
    <dgm:pt modelId="{09C6D17F-C9CB-4005-85C1-A85A419A4399}" type="pres">
      <dgm:prSet presAssocID="{45A0896D-CE2D-4453-8D04-FC23219BD4AB}" presName="adorn" presStyleLbl="fgAccFollow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4958802-054F-4226-8F75-3ECBA6078DEA}" type="presOf" srcId="{6DF0C129-A216-4C7A-9FD4-1A26046375AC}" destId="{CEC7A027-D659-4DFF-9766-F6E060FE5D98}" srcOrd="0" destOrd="0" presId="urn:microsoft.com/office/officeart/2005/8/layout/bList2"/>
    <dgm:cxn modelId="{6384D61B-3CE8-479A-8938-6BE461128E31}" type="presOf" srcId="{600FAE3F-1B79-45F0-9B15-F8549062C466}" destId="{B9C310AD-429D-4CB6-8D38-2837D580CE8B}" srcOrd="0" destOrd="0" presId="urn:microsoft.com/office/officeart/2005/8/layout/bList2"/>
    <dgm:cxn modelId="{AF4C492B-0EBC-4FF8-A445-66240DB5C837}" srcId="{7C9BF0A5-AD5C-49B2-BB40-CD3D9819600F}" destId="{45A0896D-CE2D-4453-8D04-FC23219BD4AB}" srcOrd="3" destOrd="0" parTransId="{979450C0-FBFD-480C-A379-00F290F78481}" sibTransId="{A4708E95-7B55-4281-B449-928D6CA18C5B}"/>
    <dgm:cxn modelId="{A65BA03E-838B-456D-BD09-6C666298BCD0}" type="presOf" srcId="{B9D3AC6A-F4C5-4D2B-99A7-125B6342F04F}" destId="{1E1CF956-8676-4176-8BD1-6550FA95956B}" srcOrd="0" destOrd="0" presId="urn:microsoft.com/office/officeart/2005/8/layout/bList2"/>
    <dgm:cxn modelId="{E6682B60-B9F5-44E3-A0C1-F9952E3B1FA5}" type="presOf" srcId="{45A0896D-CE2D-4453-8D04-FC23219BD4AB}" destId="{4589EDE6-8E4F-4964-A423-D6482A1379C9}" srcOrd="1" destOrd="0" presId="urn:microsoft.com/office/officeart/2005/8/layout/bList2"/>
    <dgm:cxn modelId="{E4088861-F809-4B09-9A51-C11264002F13}" srcId="{7C9BF0A5-AD5C-49B2-BB40-CD3D9819600F}" destId="{51A01D61-2E86-44A4-AFED-EA2D61912AA6}" srcOrd="1" destOrd="0" parTransId="{6CB5EB41-7AB2-4334-A2CF-ABD13DA2FD3F}" sibTransId="{600FAE3F-1B79-45F0-9B15-F8549062C466}"/>
    <dgm:cxn modelId="{EEEF4A63-7D00-4087-BF48-E51C74BCE9FA}" type="presOf" srcId="{7322D8C6-4D44-4BE2-BCD6-9F20B89A4807}" destId="{046990BD-878E-4871-B600-26F0A8A593EA}" srcOrd="0" destOrd="0" presId="urn:microsoft.com/office/officeart/2005/8/layout/bList2"/>
    <dgm:cxn modelId="{EC727F55-D14D-431A-8A3D-42713A7DF507}" type="presOf" srcId="{45A0896D-CE2D-4453-8D04-FC23219BD4AB}" destId="{21C094E7-DEC5-446E-B627-4ADDE5222C6C}" srcOrd="0" destOrd="0" presId="urn:microsoft.com/office/officeart/2005/8/layout/bList2"/>
    <dgm:cxn modelId="{0F0BED7E-3BF5-453D-8F58-837BA70F6896}" type="presOf" srcId="{53513AA4-690A-432F-8B90-377E45E0B3D4}" destId="{A613179D-F80D-41C3-8018-38ED631B79F1}" srcOrd="0" destOrd="0" presId="urn:microsoft.com/office/officeart/2005/8/layout/bList2"/>
    <dgm:cxn modelId="{ED745887-57C0-4FB8-89E8-B18714479443}" type="presOf" srcId="{7E5388C0-0EA3-4525-94BD-621A4024269E}" destId="{0FCB15B7-5C4E-40E3-AF83-A4DB6C37B69A}" srcOrd="0" destOrd="0" presId="urn:microsoft.com/office/officeart/2005/8/layout/bList2"/>
    <dgm:cxn modelId="{90ADB888-7C1B-444F-B31F-2FA95EAA2DE9}" srcId="{51A01D61-2E86-44A4-AFED-EA2D61912AA6}" destId="{7322D8C6-4D44-4BE2-BCD6-9F20B89A4807}" srcOrd="0" destOrd="0" parTransId="{0CEA40BE-A530-4F70-9F3C-95C3DD527165}" sibTransId="{8E90007E-D8E0-4598-AF6C-EB9778C68688}"/>
    <dgm:cxn modelId="{1BF66889-77AC-4863-BB83-847581C7501F}" srcId="{53513AA4-690A-432F-8B90-377E45E0B3D4}" destId="{7E5388C0-0EA3-4525-94BD-621A4024269E}" srcOrd="0" destOrd="0" parTransId="{8EC74B97-7947-4D86-B86D-AFAE1F4E10B6}" sibTransId="{62299789-B638-42AB-B8AB-C23AB5F37DE0}"/>
    <dgm:cxn modelId="{CF11078C-AC9A-4F69-B2C4-C469B8C408DC}" type="presOf" srcId="{53513AA4-690A-432F-8B90-377E45E0B3D4}" destId="{B5A196C4-3933-42AB-8E34-F61E500DB123}" srcOrd="1" destOrd="0" presId="urn:microsoft.com/office/officeart/2005/8/layout/bList2"/>
    <dgm:cxn modelId="{15545998-1B01-4433-8241-67371560CD26}" srcId="{9E45C1FE-EA9B-4697-A0F4-29C393F8CC00}" destId="{1F6C7C25-8119-4270-93B9-CD9809728A81}" srcOrd="0" destOrd="0" parTransId="{04324F5F-F731-466F-9309-EF2856FC6E2A}" sibTransId="{55923528-A204-4C68-A30B-367833819FC0}"/>
    <dgm:cxn modelId="{0CADD29A-1A46-44EB-ADAE-2BD31049F01C}" type="presOf" srcId="{1F6C7C25-8119-4270-93B9-CD9809728A81}" destId="{BC2D473D-5B4A-4C48-A3DB-7F005FA917E5}" srcOrd="0" destOrd="0" presId="urn:microsoft.com/office/officeart/2005/8/layout/bList2"/>
    <dgm:cxn modelId="{6F01DF9C-1BB4-41A8-B8E5-E12171ADB73D}" type="presOf" srcId="{9E45C1FE-EA9B-4697-A0F4-29C393F8CC00}" destId="{4B1B4155-4300-485C-8F83-8AE3761A3FAA}" srcOrd="0" destOrd="0" presId="urn:microsoft.com/office/officeart/2005/8/layout/bList2"/>
    <dgm:cxn modelId="{FF75EEA1-326F-4E53-B593-0EA593BAC8F7}" type="presOf" srcId="{9E45C1FE-EA9B-4697-A0F4-29C393F8CC00}" destId="{A0E6320D-A017-4843-9349-0D9EF465B7A1}" srcOrd="1" destOrd="0" presId="urn:microsoft.com/office/officeart/2005/8/layout/bList2"/>
    <dgm:cxn modelId="{D0CD38A5-91BF-4514-B2B8-0992386BC15A}" type="presOf" srcId="{51A01D61-2E86-44A4-AFED-EA2D61912AA6}" destId="{A8F3EE67-3402-4985-8C1E-00E15ADA83C7}" srcOrd="1" destOrd="0" presId="urn:microsoft.com/office/officeart/2005/8/layout/bList2"/>
    <dgm:cxn modelId="{6BD9EFB9-40DB-457D-9DC9-90D67B67834C}" srcId="{7C9BF0A5-AD5C-49B2-BB40-CD3D9819600F}" destId="{53513AA4-690A-432F-8B90-377E45E0B3D4}" srcOrd="0" destOrd="0" parTransId="{2378E5B2-C6FA-4DC1-A561-A4A4E094A684}" sibTransId="{6CFB9498-2AAB-4E9F-AF5B-6C6AE4700FE1}"/>
    <dgm:cxn modelId="{28FF6ABA-17CA-41B7-80FC-66AA0241DA50}" srcId="{7C9BF0A5-AD5C-49B2-BB40-CD3D9819600F}" destId="{9E45C1FE-EA9B-4697-A0F4-29C393F8CC00}" srcOrd="2" destOrd="0" parTransId="{8D4C7211-3B71-41B8-9610-963224722A03}" sibTransId="{6DF0C129-A216-4C7A-9FD4-1A26046375AC}"/>
    <dgm:cxn modelId="{604769BB-1EAD-4C9F-AB69-987B5D82AA70}" type="presOf" srcId="{7C9BF0A5-AD5C-49B2-BB40-CD3D9819600F}" destId="{252B7996-BFD4-499D-A890-69AF23DFA5AC}" srcOrd="0" destOrd="0" presId="urn:microsoft.com/office/officeart/2005/8/layout/bList2"/>
    <dgm:cxn modelId="{EF4E1EC9-F31B-47FA-B024-668C133B7304}" type="presOf" srcId="{6CFB9498-2AAB-4E9F-AF5B-6C6AE4700FE1}" destId="{5AF11A75-D1D0-4AE6-981B-6B10D5011E2E}" srcOrd="0" destOrd="0" presId="urn:microsoft.com/office/officeart/2005/8/layout/bList2"/>
    <dgm:cxn modelId="{A20D2AE4-30E7-43C1-81E5-D3BA7D51C3F8}" srcId="{45A0896D-CE2D-4453-8D04-FC23219BD4AB}" destId="{B9D3AC6A-F4C5-4D2B-99A7-125B6342F04F}" srcOrd="0" destOrd="0" parTransId="{8170F45F-798D-4E28-9670-F497CF079318}" sibTransId="{35E2DD3D-3102-4638-A20A-036721DA57AC}"/>
    <dgm:cxn modelId="{1525D7E8-4941-4527-A510-F1AE3ECF1010}" type="presOf" srcId="{51A01D61-2E86-44A4-AFED-EA2D61912AA6}" destId="{F6676397-30B3-4BDC-B6CC-B9C4DBFFB8E2}" srcOrd="0" destOrd="0" presId="urn:microsoft.com/office/officeart/2005/8/layout/bList2"/>
    <dgm:cxn modelId="{6B550D71-A323-4EFD-ACAA-D200BF653C3A}" type="presParOf" srcId="{252B7996-BFD4-499D-A890-69AF23DFA5AC}" destId="{55A1119B-E880-4F98-BD50-8D3938DD0EEC}" srcOrd="0" destOrd="0" presId="urn:microsoft.com/office/officeart/2005/8/layout/bList2"/>
    <dgm:cxn modelId="{B93FC935-FCAA-4B69-ADA2-27E40CFB03CD}" type="presParOf" srcId="{55A1119B-E880-4F98-BD50-8D3938DD0EEC}" destId="{0FCB15B7-5C4E-40E3-AF83-A4DB6C37B69A}" srcOrd="0" destOrd="0" presId="urn:microsoft.com/office/officeart/2005/8/layout/bList2"/>
    <dgm:cxn modelId="{4CC9C273-7F82-4CBF-83D4-1100CA9A5D61}" type="presParOf" srcId="{55A1119B-E880-4F98-BD50-8D3938DD0EEC}" destId="{A613179D-F80D-41C3-8018-38ED631B79F1}" srcOrd="1" destOrd="0" presId="urn:microsoft.com/office/officeart/2005/8/layout/bList2"/>
    <dgm:cxn modelId="{07527542-93F3-44BA-837C-9FD33E64B5BA}" type="presParOf" srcId="{55A1119B-E880-4F98-BD50-8D3938DD0EEC}" destId="{B5A196C4-3933-42AB-8E34-F61E500DB123}" srcOrd="2" destOrd="0" presId="urn:microsoft.com/office/officeart/2005/8/layout/bList2"/>
    <dgm:cxn modelId="{C0652517-654D-42A3-87B2-6D9B16CF50DD}" type="presParOf" srcId="{55A1119B-E880-4F98-BD50-8D3938DD0EEC}" destId="{2BDCCA9F-B3FF-40D7-8747-E9A540E54FB1}" srcOrd="3" destOrd="0" presId="urn:microsoft.com/office/officeart/2005/8/layout/bList2"/>
    <dgm:cxn modelId="{10AD7D00-8680-46AE-B5FC-F9805325AA52}" type="presParOf" srcId="{252B7996-BFD4-499D-A890-69AF23DFA5AC}" destId="{5AF11A75-D1D0-4AE6-981B-6B10D5011E2E}" srcOrd="1" destOrd="0" presId="urn:microsoft.com/office/officeart/2005/8/layout/bList2"/>
    <dgm:cxn modelId="{770B736B-A2C6-4010-BA3D-CB4114A7EBA4}" type="presParOf" srcId="{252B7996-BFD4-499D-A890-69AF23DFA5AC}" destId="{9F71D7C3-0938-4634-A617-DD42891442F7}" srcOrd="2" destOrd="0" presId="urn:microsoft.com/office/officeart/2005/8/layout/bList2"/>
    <dgm:cxn modelId="{7FBE135D-13EC-4328-9E64-214B07E5D1B3}" type="presParOf" srcId="{9F71D7C3-0938-4634-A617-DD42891442F7}" destId="{046990BD-878E-4871-B600-26F0A8A593EA}" srcOrd="0" destOrd="0" presId="urn:microsoft.com/office/officeart/2005/8/layout/bList2"/>
    <dgm:cxn modelId="{3CE14ACA-5BB5-45E7-A42F-B1ED9AC7625D}" type="presParOf" srcId="{9F71D7C3-0938-4634-A617-DD42891442F7}" destId="{F6676397-30B3-4BDC-B6CC-B9C4DBFFB8E2}" srcOrd="1" destOrd="0" presId="urn:microsoft.com/office/officeart/2005/8/layout/bList2"/>
    <dgm:cxn modelId="{D4417EDB-8C7F-48E1-A9A6-2C2EE8E4C013}" type="presParOf" srcId="{9F71D7C3-0938-4634-A617-DD42891442F7}" destId="{A8F3EE67-3402-4985-8C1E-00E15ADA83C7}" srcOrd="2" destOrd="0" presId="urn:microsoft.com/office/officeart/2005/8/layout/bList2"/>
    <dgm:cxn modelId="{C9AAEFEE-C760-4E5B-80C5-797FC0E1E60D}" type="presParOf" srcId="{9F71D7C3-0938-4634-A617-DD42891442F7}" destId="{C0B810D0-4A07-479B-A3FB-36891C8B0E18}" srcOrd="3" destOrd="0" presId="urn:microsoft.com/office/officeart/2005/8/layout/bList2"/>
    <dgm:cxn modelId="{8B36677B-E8AD-4447-9F20-E73799814467}" type="presParOf" srcId="{252B7996-BFD4-499D-A890-69AF23DFA5AC}" destId="{B9C310AD-429D-4CB6-8D38-2837D580CE8B}" srcOrd="3" destOrd="0" presId="urn:microsoft.com/office/officeart/2005/8/layout/bList2"/>
    <dgm:cxn modelId="{BFC604EC-08FD-45F1-9F8B-6A6DE92A09F7}" type="presParOf" srcId="{252B7996-BFD4-499D-A890-69AF23DFA5AC}" destId="{1A87F097-B317-4088-B587-22D2916845D3}" srcOrd="4" destOrd="0" presId="urn:microsoft.com/office/officeart/2005/8/layout/bList2"/>
    <dgm:cxn modelId="{F1E5ABBD-A794-4648-AC49-AF0F37A0A464}" type="presParOf" srcId="{1A87F097-B317-4088-B587-22D2916845D3}" destId="{BC2D473D-5B4A-4C48-A3DB-7F005FA917E5}" srcOrd="0" destOrd="0" presId="urn:microsoft.com/office/officeart/2005/8/layout/bList2"/>
    <dgm:cxn modelId="{9A0062F9-FF0D-4A5E-B352-7D3217E19997}" type="presParOf" srcId="{1A87F097-B317-4088-B587-22D2916845D3}" destId="{4B1B4155-4300-485C-8F83-8AE3761A3FAA}" srcOrd="1" destOrd="0" presId="urn:microsoft.com/office/officeart/2005/8/layout/bList2"/>
    <dgm:cxn modelId="{6BFCA2CC-ACCC-4C9B-876D-0FCE611AF64C}" type="presParOf" srcId="{1A87F097-B317-4088-B587-22D2916845D3}" destId="{A0E6320D-A017-4843-9349-0D9EF465B7A1}" srcOrd="2" destOrd="0" presId="urn:microsoft.com/office/officeart/2005/8/layout/bList2"/>
    <dgm:cxn modelId="{9EE05F70-0432-4996-B306-AD4040751AE7}" type="presParOf" srcId="{1A87F097-B317-4088-B587-22D2916845D3}" destId="{E84CEEDD-F3C7-4A0A-A4F9-8D63B650AF7B}" srcOrd="3" destOrd="0" presId="urn:microsoft.com/office/officeart/2005/8/layout/bList2"/>
    <dgm:cxn modelId="{7EE19016-AD60-47FA-9281-4126C66CC7FC}" type="presParOf" srcId="{252B7996-BFD4-499D-A890-69AF23DFA5AC}" destId="{CEC7A027-D659-4DFF-9766-F6E060FE5D98}" srcOrd="5" destOrd="0" presId="urn:microsoft.com/office/officeart/2005/8/layout/bList2"/>
    <dgm:cxn modelId="{55DA2DCF-56FF-4C2B-81FB-C641725BABBA}" type="presParOf" srcId="{252B7996-BFD4-499D-A890-69AF23DFA5AC}" destId="{E2891A30-5812-41B9-ADF4-3BD9EA738829}" srcOrd="6" destOrd="0" presId="urn:microsoft.com/office/officeart/2005/8/layout/bList2"/>
    <dgm:cxn modelId="{C0E8693E-57F6-4FD4-87C7-68EF89B7D3BE}" type="presParOf" srcId="{E2891A30-5812-41B9-ADF4-3BD9EA738829}" destId="{1E1CF956-8676-4176-8BD1-6550FA95956B}" srcOrd="0" destOrd="0" presId="urn:microsoft.com/office/officeart/2005/8/layout/bList2"/>
    <dgm:cxn modelId="{199D7B60-46BE-4AA9-A6C9-DF9297F43A69}" type="presParOf" srcId="{E2891A30-5812-41B9-ADF4-3BD9EA738829}" destId="{21C094E7-DEC5-446E-B627-4ADDE5222C6C}" srcOrd="1" destOrd="0" presId="urn:microsoft.com/office/officeart/2005/8/layout/bList2"/>
    <dgm:cxn modelId="{818501D5-8297-4A76-8473-DA676FAA0A85}" type="presParOf" srcId="{E2891A30-5812-41B9-ADF4-3BD9EA738829}" destId="{4589EDE6-8E4F-4964-A423-D6482A1379C9}" srcOrd="2" destOrd="0" presId="urn:microsoft.com/office/officeart/2005/8/layout/bList2"/>
    <dgm:cxn modelId="{7DBFB9B9-0FB5-43E5-B20B-BDDB40B2571E}" type="presParOf" srcId="{E2891A30-5812-41B9-ADF4-3BD9EA738829}" destId="{09C6D17F-C9CB-4005-85C1-A85A419A439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AD7B7-AD7A-4570-B9DA-CB993983077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3A9D82-6953-435A-9399-A219F6924340}">
      <dgm:prSet phldrT="[Text]"/>
      <dgm:spPr/>
      <dgm:t>
        <a:bodyPr/>
        <a:lstStyle/>
        <a:p>
          <a:r>
            <a:rPr lang="en-US" dirty="0"/>
            <a:t>CQA</a:t>
          </a:r>
        </a:p>
      </dgm:t>
    </dgm:pt>
    <dgm:pt modelId="{9D67BDA8-77BF-4C73-81BD-97E75DB92F07}" type="parTrans" cxnId="{3AC80265-45C7-4FB2-B711-24685E0D2C04}">
      <dgm:prSet/>
      <dgm:spPr/>
      <dgm:t>
        <a:bodyPr/>
        <a:lstStyle/>
        <a:p>
          <a:endParaRPr lang="en-US"/>
        </a:p>
      </dgm:t>
    </dgm:pt>
    <dgm:pt modelId="{0F24F4D9-8799-4588-9419-7E3CAE49CF70}" type="sibTrans" cxnId="{3AC80265-45C7-4FB2-B711-24685E0D2C04}">
      <dgm:prSet/>
      <dgm:spPr/>
      <dgm:t>
        <a:bodyPr/>
        <a:lstStyle/>
        <a:p>
          <a:endParaRPr lang="en-US"/>
        </a:p>
      </dgm:t>
    </dgm:pt>
    <dgm:pt modelId="{25D6359B-05DC-4C27-9921-42B7866B0B32}">
      <dgm:prSet phldrT="[Text]" phldr="1"/>
      <dgm:spPr/>
      <dgm:t>
        <a:bodyPr/>
        <a:lstStyle/>
        <a:p>
          <a:endParaRPr lang="en-US" dirty="0"/>
        </a:p>
      </dgm:t>
    </dgm:pt>
    <dgm:pt modelId="{EEF7FEE6-77E0-4EDD-93E9-9E6C5BA739E8}" type="parTrans" cxnId="{5960F9CE-725C-4E70-8452-C28BBDAEB0B2}">
      <dgm:prSet/>
      <dgm:spPr/>
      <dgm:t>
        <a:bodyPr/>
        <a:lstStyle/>
        <a:p>
          <a:endParaRPr lang="en-US"/>
        </a:p>
      </dgm:t>
    </dgm:pt>
    <dgm:pt modelId="{0BAB4D81-78B3-4F4E-9703-C026EE9F6E34}" type="sibTrans" cxnId="{5960F9CE-725C-4E70-8452-C28BBDAEB0B2}">
      <dgm:prSet/>
      <dgm:spPr/>
      <dgm:t>
        <a:bodyPr/>
        <a:lstStyle/>
        <a:p>
          <a:endParaRPr lang="en-US"/>
        </a:p>
      </dgm:t>
    </dgm:pt>
    <dgm:pt modelId="{EA9DBFFC-4BC9-4F71-B843-C105AC453946}">
      <dgm:prSet phldrT="[Text]" phldr="1"/>
      <dgm:spPr/>
      <dgm:t>
        <a:bodyPr/>
        <a:lstStyle/>
        <a:p>
          <a:endParaRPr lang="en-US" dirty="0"/>
        </a:p>
      </dgm:t>
    </dgm:pt>
    <dgm:pt modelId="{2D56ED26-D3BB-43D3-A646-98F18DBDFCF7}" type="parTrans" cxnId="{BC6D083C-F097-48B8-BBEC-442510D81BAC}">
      <dgm:prSet/>
      <dgm:spPr/>
      <dgm:t>
        <a:bodyPr/>
        <a:lstStyle/>
        <a:p>
          <a:endParaRPr lang="en-US"/>
        </a:p>
      </dgm:t>
    </dgm:pt>
    <dgm:pt modelId="{D0B81436-59BA-4872-826A-2003722D01BC}" type="sibTrans" cxnId="{BC6D083C-F097-48B8-BBEC-442510D81BAC}">
      <dgm:prSet/>
      <dgm:spPr/>
      <dgm:t>
        <a:bodyPr/>
        <a:lstStyle/>
        <a:p>
          <a:endParaRPr lang="en-US"/>
        </a:p>
      </dgm:t>
    </dgm:pt>
    <dgm:pt modelId="{C42A2D08-FBF4-4BD2-9FEA-AA8CB6BCF79E}">
      <dgm:prSet phldrT="[Text]"/>
      <dgm:spPr/>
      <dgm:t>
        <a:bodyPr/>
        <a:lstStyle/>
        <a:p>
          <a:r>
            <a:rPr lang="en-US" dirty="0"/>
            <a:t>Happy Bullocks</a:t>
          </a:r>
        </a:p>
      </dgm:t>
    </dgm:pt>
    <dgm:pt modelId="{6BA05D2F-E950-476B-897E-D986214F6726}" type="parTrans" cxnId="{E4F9E9F8-50CB-4CC7-98C7-800922B73B58}">
      <dgm:prSet/>
      <dgm:spPr/>
      <dgm:t>
        <a:bodyPr/>
        <a:lstStyle/>
        <a:p>
          <a:endParaRPr lang="en-US"/>
        </a:p>
      </dgm:t>
    </dgm:pt>
    <dgm:pt modelId="{E4C29A5F-B3AC-44B0-BD2F-4DFCECA3254F}" type="sibTrans" cxnId="{E4F9E9F8-50CB-4CC7-98C7-800922B73B58}">
      <dgm:prSet/>
      <dgm:spPr/>
      <dgm:t>
        <a:bodyPr/>
        <a:lstStyle/>
        <a:p>
          <a:endParaRPr lang="en-US"/>
        </a:p>
      </dgm:t>
    </dgm:pt>
    <dgm:pt modelId="{49D889A0-2D75-4048-9D9B-AB20F5E8F973}">
      <dgm:prSet phldrT="[Text]" phldr="1"/>
      <dgm:spPr/>
      <dgm:t>
        <a:bodyPr/>
        <a:lstStyle/>
        <a:p>
          <a:endParaRPr lang="en-US" dirty="0"/>
        </a:p>
      </dgm:t>
    </dgm:pt>
    <dgm:pt modelId="{1A3D227F-3C1E-46A0-A782-D314180FC867}" type="parTrans" cxnId="{683A5B56-1620-4229-81F4-12837C561494}">
      <dgm:prSet/>
      <dgm:spPr/>
      <dgm:t>
        <a:bodyPr/>
        <a:lstStyle/>
        <a:p>
          <a:endParaRPr lang="en-US"/>
        </a:p>
      </dgm:t>
    </dgm:pt>
    <dgm:pt modelId="{75D1B27D-E44A-4754-AE6E-030A6CBBA5D7}" type="sibTrans" cxnId="{683A5B56-1620-4229-81F4-12837C561494}">
      <dgm:prSet/>
      <dgm:spPr/>
      <dgm:t>
        <a:bodyPr/>
        <a:lstStyle/>
        <a:p>
          <a:endParaRPr lang="en-US"/>
        </a:p>
      </dgm:t>
    </dgm:pt>
    <dgm:pt modelId="{505BE3BF-29C9-4C76-9A05-6A18353234B1}">
      <dgm:prSet phldrT="[Text]" phldr="1"/>
      <dgm:spPr/>
      <dgm:t>
        <a:bodyPr/>
        <a:lstStyle/>
        <a:p>
          <a:endParaRPr lang="en-US" dirty="0"/>
        </a:p>
      </dgm:t>
    </dgm:pt>
    <dgm:pt modelId="{A90162D8-77C0-452C-B554-6CB0DB40A547}" type="parTrans" cxnId="{1A4CEEE1-F032-4FA4-81A9-B8B1C2C07735}">
      <dgm:prSet/>
      <dgm:spPr/>
      <dgm:t>
        <a:bodyPr/>
        <a:lstStyle/>
        <a:p>
          <a:endParaRPr lang="en-US"/>
        </a:p>
      </dgm:t>
    </dgm:pt>
    <dgm:pt modelId="{8327DDA5-8A51-422B-A756-423B067E23E9}" type="sibTrans" cxnId="{1A4CEEE1-F032-4FA4-81A9-B8B1C2C07735}">
      <dgm:prSet/>
      <dgm:spPr/>
      <dgm:t>
        <a:bodyPr/>
        <a:lstStyle/>
        <a:p>
          <a:endParaRPr lang="en-US"/>
        </a:p>
      </dgm:t>
    </dgm:pt>
    <dgm:pt modelId="{22B8C1F6-BB72-4189-9C10-590396C945D8}">
      <dgm:prSet phldrT="[Text]"/>
      <dgm:spPr/>
      <dgm:t>
        <a:bodyPr/>
        <a:lstStyle/>
        <a:p>
          <a:r>
            <a:rPr lang="en-US" dirty="0"/>
            <a:t>Responsibility Mode</a:t>
          </a:r>
        </a:p>
      </dgm:t>
    </dgm:pt>
    <dgm:pt modelId="{2A7EA18E-E852-4ED6-AFF1-97683227EF72}" type="parTrans" cxnId="{8C1208A7-6FB9-4353-8885-1C5F67BC526B}">
      <dgm:prSet/>
      <dgm:spPr/>
      <dgm:t>
        <a:bodyPr/>
        <a:lstStyle/>
        <a:p>
          <a:endParaRPr lang="en-US"/>
        </a:p>
      </dgm:t>
    </dgm:pt>
    <dgm:pt modelId="{430AD298-4AD0-4E7A-84AF-169092FB7E00}" type="sibTrans" cxnId="{8C1208A7-6FB9-4353-8885-1C5F67BC526B}">
      <dgm:prSet/>
      <dgm:spPr/>
      <dgm:t>
        <a:bodyPr/>
        <a:lstStyle/>
        <a:p>
          <a:endParaRPr lang="en-US"/>
        </a:p>
      </dgm:t>
    </dgm:pt>
    <dgm:pt modelId="{2AB07DDD-4163-4920-9F1A-903C4D5DB17C}">
      <dgm:prSet phldrT="[Text]" phldr="1"/>
      <dgm:spPr/>
      <dgm:t>
        <a:bodyPr/>
        <a:lstStyle/>
        <a:p>
          <a:endParaRPr lang="en-US"/>
        </a:p>
      </dgm:t>
    </dgm:pt>
    <dgm:pt modelId="{B4B6E6A7-FA7D-4F2B-966F-98283B1E229B}" type="parTrans" cxnId="{CBFCBA0E-1025-4DD0-A3DC-5071AA88FF85}">
      <dgm:prSet/>
      <dgm:spPr/>
      <dgm:t>
        <a:bodyPr/>
        <a:lstStyle/>
        <a:p>
          <a:endParaRPr lang="en-US"/>
        </a:p>
      </dgm:t>
    </dgm:pt>
    <dgm:pt modelId="{E8454BFA-DBE2-49D5-BAA4-F7EAF68591D6}" type="sibTrans" cxnId="{CBFCBA0E-1025-4DD0-A3DC-5071AA88FF85}">
      <dgm:prSet/>
      <dgm:spPr/>
      <dgm:t>
        <a:bodyPr/>
        <a:lstStyle/>
        <a:p>
          <a:endParaRPr lang="en-US"/>
        </a:p>
      </dgm:t>
    </dgm:pt>
    <dgm:pt modelId="{1B1B8D95-F224-41D0-8F33-C2B5533A2693}">
      <dgm:prSet phldrT="[Text]" phldr="1"/>
      <dgm:spPr/>
      <dgm:t>
        <a:bodyPr/>
        <a:lstStyle/>
        <a:p>
          <a:endParaRPr lang="en-US"/>
        </a:p>
      </dgm:t>
    </dgm:pt>
    <dgm:pt modelId="{96DD44D7-ADD9-48EE-A747-9A2DCAB69BEE}" type="parTrans" cxnId="{EFBEDF85-C2E5-4A93-A388-EC1A95D38BE0}">
      <dgm:prSet/>
      <dgm:spPr/>
      <dgm:t>
        <a:bodyPr/>
        <a:lstStyle/>
        <a:p>
          <a:endParaRPr lang="en-US"/>
        </a:p>
      </dgm:t>
    </dgm:pt>
    <dgm:pt modelId="{71D34E46-2803-41B5-8302-F3739C15DE56}" type="sibTrans" cxnId="{EFBEDF85-C2E5-4A93-A388-EC1A95D38BE0}">
      <dgm:prSet/>
      <dgm:spPr/>
      <dgm:t>
        <a:bodyPr/>
        <a:lstStyle/>
        <a:p>
          <a:endParaRPr lang="en-US"/>
        </a:p>
      </dgm:t>
    </dgm:pt>
    <dgm:pt modelId="{66FEB9B5-EB68-4808-9774-67034E5147FA}">
      <dgm:prSet phldrT="[Text]"/>
      <dgm:spPr/>
      <dgm:t>
        <a:bodyPr/>
        <a:lstStyle/>
        <a:p>
          <a:r>
            <a:rPr lang="en-US" dirty="0"/>
            <a:t>…….</a:t>
          </a:r>
        </a:p>
      </dgm:t>
    </dgm:pt>
    <dgm:pt modelId="{CAB5C63C-2EDD-4591-A996-28D532E71DE9}" type="parTrans" cxnId="{D05E7F30-97EF-4C16-A298-8C2D7C0A7CA7}">
      <dgm:prSet/>
      <dgm:spPr/>
      <dgm:t>
        <a:bodyPr/>
        <a:lstStyle/>
        <a:p>
          <a:endParaRPr lang="en-US"/>
        </a:p>
      </dgm:t>
    </dgm:pt>
    <dgm:pt modelId="{8EE4E617-D4F5-4E9E-843C-0AAE4F6834AB}" type="sibTrans" cxnId="{D05E7F30-97EF-4C16-A298-8C2D7C0A7CA7}">
      <dgm:prSet/>
      <dgm:spPr/>
      <dgm:t>
        <a:bodyPr/>
        <a:lstStyle/>
        <a:p>
          <a:endParaRPr lang="en-US"/>
        </a:p>
      </dgm:t>
    </dgm:pt>
    <dgm:pt modelId="{2E5F2AEB-3FCE-421B-8D78-1130ED11C1F4}" type="pres">
      <dgm:prSet presAssocID="{A03AD7B7-AD7A-4570-B9DA-CB993983077B}" presName="Name0" presStyleCnt="0">
        <dgm:presLayoutVars>
          <dgm:dir/>
          <dgm:animLvl val="lvl"/>
          <dgm:resizeHandles val="exact"/>
        </dgm:presLayoutVars>
      </dgm:prSet>
      <dgm:spPr/>
    </dgm:pt>
    <dgm:pt modelId="{690B0F0C-F96C-46EE-9117-97E4A5A05D43}" type="pres">
      <dgm:prSet presAssocID="{8F3A9D82-6953-435A-9399-A219F6924340}" presName="composite" presStyleCnt="0"/>
      <dgm:spPr/>
    </dgm:pt>
    <dgm:pt modelId="{A7F798E0-A501-40B4-9B2F-402D210A85A0}" type="pres">
      <dgm:prSet presAssocID="{8F3A9D82-6953-435A-9399-A219F692434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228DA98-97AD-411A-BDB5-631A84A86A79}" type="pres">
      <dgm:prSet presAssocID="{8F3A9D82-6953-435A-9399-A219F6924340}" presName="desTx" presStyleLbl="alignAccFollowNode1" presStyleIdx="0" presStyleCnt="4">
        <dgm:presLayoutVars>
          <dgm:bulletEnabled val="1"/>
        </dgm:presLayoutVars>
      </dgm:prSet>
      <dgm:spPr/>
    </dgm:pt>
    <dgm:pt modelId="{C9488E34-77E6-4DDD-88FD-1ABE542B5EC9}" type="pres">
      <dgm:prSet presAssocID="{0F24F4D9-8799-4588-9419-7E3CAE49CF70}" presName="space" presStyleCnt="0"/>
      <dgm:spPr/>
    </dgm:pt>
    <dgm:pt modelId="{21C6EB10-94B8-4CB8-AD96-80C5E3DBD985}" type="pres">
      <dgm:prSet presAssocID="{C42A2D08-FBF4-4BD2-9FEA-AA8CB6BCF79E}" presName="composite" presStyleCnt="0"/>
      <dgm:spPr/>
    </dgm:pt>
    <dgm:pt modelId="{028DFB3E-65B8-41A1-BBE3-6EF765F9035D}" type="pres">
      <dgm:prSet presAssocID="{C42A2D08-FBF4-4BD2-9FEA-AA8CB6BCF79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44C1527-D793-43F6-96F8-95830E55A4FF}" type="pres">
      <dgm:prSet presAssocID="{C42A2D08-FBF4-4BD2-9FEA-AA8CB6BCF79E}" presName="desTx" presStyleLbl="alignAccFollowNode1" presStyleIdx="1" presStyleCnt="4">
        <dgm:presLayoutVars>
          <dgm:bulletEnabled val="1"/>
        </dgm:presLayoutVars>
      </dgm:prSet>
      <dgm:spPr/>
    </dgm:pt>
    <dgm:pt modelId="{A96DC960-DDFD-423B-94F7-D9F4D5B097ED}" type="pres">
      <dgm:prSet presAssocID="{E4C29A5F-B3AC-44B0-BD2F-4DFCECA3254F}" presName="space" presStyleCnt="0"/>
      <dgm:spPr/>
    </dgm:pt>
    <dgm:pt modelId="{A0E95265-FBB9-4926-882E-71EC4F13F59C}" type="pres">
      <dgm:prSet presAssocID="{66FEB9B5-EB68-4808-9774-67034E5147FA}" presName="composite" presStyleCnt="0"/>
      <dgm:spPr/>
    </dgm:pt>
    <dgm:pt modelId="{905E53B0-5AF0-41AD-A49D-02B3F939C85F}" type="pres">
      <dgm:prSet presAssocID="{66FEB9B5-EB68-4808-9774-67034E5147F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037A60A-B94C-4FC0-9C34-CADB2CDDF46A}" type="pres">
      <dgm:prSet presAssocID="{66FEB9B5-EB68-4808-9774-67034E5147FA}" presName="desTx" presStyleLbl="alignAccFollowNode1" presStyleIdx="2" presStyleCnt="4">
        <dgm:presLayoutVars>
          <dgm:bulletEnabled val="1"/>
        </dgm:presLayoutVars>
      </dgm:prSet>
      <dgm:spPr/>
    </dgm:pt>
    <dgm:pt modelId="{60CEE633-C544-4965-AEDC-7E0DF66ED6F5}" type="pres">
      <dgm:prSet presAssocID="{8EE4E617-D4F5-4E9E-843C-0AAE4F6834AB}" presName="space" presStyleCnt="0"/>
      <dgm:spPr/>
    </dgm:pt>
    <dgm:pt modelId="{EEA5321F-C274-41E5-9EA0-82237C7D9583}" type="pres">
      <dgm:prSet presAssocID="{22B8C1F6-BB72-4189-9C10-590396C945D8}" presName="composite" presStyleCnt="0"/>
      <dgm:spPr/>
    </dgm:pt>
    <dgm:pt modelId="{963C0717-F44C-426B-B0B9-941325834DEB}" type="pres">
      <dgm:prSet presAssocID="{22B8C1F6-BB72-4189-9C10-590396C945D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60D20F8-9A89-44C0-97FB-7056E12B0B36}" type="pres">
      <dgm:prSet presAssocID="{22B8C1F6-BB72-4189-9C10-590396C945D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5F1F40B-BEDB-47B2-8342-9DDF0D2FBD36}" type="presOf" srcId="{2AB07DDD-4163-4920-9F1A-903C4D5DB17C}" destId="{560D20F8-9A89-44C0-97FB-7056E12B0B36}" srcOrd="0" destOrd="0" presId="urn:microsoft.com/office/officeart/2005/8/layout/hList1"/>
    <dgm:cxn modelId="{CBFCBA0E-1025-4DD0-A3DC-5071AA88FF85}" srcId="{22B8C1F6-BB72-4189-9C10-590396C945D8}" destId="{2AB07DDD-4163-4920-9F1A-903C4D5DB17C}" srcOrd="0" destOrd="0" parTransId="{B4B6E6A7-FA7D-4F2B-966F-98283B1E229B}" sibTransId="{E8454BFA-DBE2-49D5-BAA4-F7EAF68591D6}"/>
    <dgm:cxn modelId="{C1B6092B-B6AF-468B-80FB-F2B99C10150E}" type="presOf" srcId="{8F3A9D82-6953-435A-9399-A219F6924340}" destId="{A7F798E0-A501-40B4-9B2F-402D210A85A0}" srcOrd="0" destOrd="0" presId="urn:microsoft.com/office/officeart/2005/8/layout/hList1"/>
    <dgm:cxn modelId="{D05E7F30-97EF-4C16-A298-8C2D7C0A7CA7}" srcId="{A03AD7B7-AD7A-4570-B9DA-CB993983077B}" destId="{66FEB9B5-EB68-4808-9774-67034E5147FA}" srcOrd="2" destOrd="0" parTransId="{CAB5C63C-2EDD-4591-A996-28D532E71DE9}" sibTransId="{8EE4E617-D4F5-4E9E-843C-0AAE4F6834AB}"/>
    <dgm:cxn modelId="{BC6D083C-F097-48B8-BBEC-442510D81BAC}" srcId="{8F3A9D82-6953-435A-9399-A219F6924340}" destId="{EA9DBFFC-4BC9-4F71-B843-C105AC453946}" srcOrd="1" destOrd="0" parTransId="{2D56ED26-D3BB-43D3-A646-98F18DBDFCF7}" sibTransId="{D0B81436-59BA-4872-826A-2003722D01BC}"/>
    <dgm:cxn modelId="{56F31A3D-3057-44E6-B0B1-4C03949BA876}" type="presOf" srcId="{49D889A0-2D75-4048-9D9B-AB20F5E8F973}" destId="{144C1527-D793-43F6-96F8-95830E55A4FF}" srcOrd="0" destOrd="0" presId="urn:microsoft.com/office/officeart/2005/8/layout/hList1"/>
    <dgm:cxn modelId="{73EE8A3D-0287-479D-ADB9-EFABA2C99678}" type="presOf" srcId="{25D6359B-05DC-4C27-9921-42B7866B0B32}" destId="{C228DA98-97AD-411A-BDB5-631A84A86A79}" srcOrd="0" destOrd="0" presId="urn:microsoft.com/office/officeart/2005/8/layout/hList1"/>
    <dgm:cxn modelId="{3AC80265-45C7-4FB2-B711-24685E0D2C04}" srcId="{A03AD7B7-AD7A-4570-B9DA-CB993983077B}" destId="{8F3A9D82-6953-435A-9399-A219F6924340}" srcOrd="0" destOrd="0" parTransId="{9D67BDA8-77BF-4C73-81BD-97E75DB92F07}" sibTransId="{0F24F4D9-8799-4588-9419-7E3CAE49CF70}"/>
    <dgm:cxn modelId="{780BAB51-ECC5-4712-AFAF-001B6A55DE27}" type="presOf" srcId="{EA9DBFFC-4BC9-4F71-B843-C105AC453946}" destId="{C228DA98-97AD-411A-BDB5-631A84A86A79}" srcOrd="0" destOrd="1" presId="urn:microsoft.com/office/officeart/2005/8/layout/hList1"/>
    <dgm:cxn modelId="{683A5B56-1620-4229-81F4-12837C561494}" srcId="{C42A2D08-FBF4-4BD2-9FEA-AA8CB6BCF79E}" destId="{49D889A0-2D75-4048-9D9B-AB20F5E8F973}" srcOrd="0" destOrd="0" parTransId="{1A3D227F-3C1E-46A0-A782-D314180FC867}" sibTransId="{75D1B27D-E44A-4754-AE6E-030A6CBBA5D7}"/>
    <dgm:cxn modelId="{C72A7656-45B9-427D-982B-BA2C3A58C27E}" type="presOf" srcId="{1B1B8D95-F224-41D0-8F33-C2B5533A2693}" destId="{560D20F8-9A89-44C0-97FB-7056E12B0B36}" srcOrd="0" destOrd="1" presId="urn:microsoft.com/office/officeart/2005/8/layout/hList1"/>
    <dgm:cxn modelId="{49130878-95AB-42E3-B051-FC083E99CBF6}" type="presOf" srcId="{A03AD7B7-AD7A-4570-B9DA-CB993983077B}" destId="{2E5F2AEB-3FCE-421B-8D78-1130ED11C1F4}" srcOrd="0" destOrd="0" presId="urn:microsoft.com/office/officeart/2005/8/layout/hList1"/>
    <dgm:cxn modelId="{EFBEDF85-C2E5-4A93-A388-EC1A95D38BE0}" srcId="{22B8C1F6-BB72-4189-9C10-590396C945D8}" destId="{1B1B8D95-F224-41D0-8F33-C2B5533A2693}" srcOrd="1" destOrd="0" parTransId="{96DD44D7-ADD9-48EE-A747-9A2DCAB69BEE}" sibTransId="{71D34E46-2803-41B5-8302-F3739C15DE56}"/>
    <dgm:cxn modelId="{67BD4092-CC25-44C8-A22B-BD5FF5212C74}" type="presOf" srcId="{22B8C1F6-BB72-4189-9C10-590396C945D8}" destId="{963C0717-F44C-426B-B0B9-941325834DEB}" srcOrd="0" destOrd="0" presId="urn:microsoft.com/office/officeart/2005/8/layout/hList1"/>
    <dgm:cxn modelId="{8C1208A7-6FB9-4353-8885-1C5F67BC526B}" srcId="{A03AD7B7-AD7A-4570-B9DA-CB993983077B}" destId="{22B8C1F6-BB72-4189-9C10-590396C945D8}" srcOrd="3" destOrd="0" parTransId="{2A7EA18E-E852-4ED6-AFF1-97683227EF72}" sibTransId="{430AD298-4AD0-4E7A-84AF-169092FB7E00}"/>
    <dgm:cxn modelId="{4DC4F4B5-306F-495C-A6B7-C583423D4751}" type="presOf" srcId="{66FEB9B5-EB68-4808-9774-67034E5147FA}" destId="{905E53B0-5AF0-41AD-A49D-02B3F939C85F}" srcOrd="0" destOrd="0" presId="urn:microsoft.com/office/officeart/2005/8/layout/hList1"/>
    <dgm:cxn modelId="{8E20A2C1-96FF-41CA-8522-BEE2A0B92954}" type="presOf" srcId="{C42A2D08-FBF4-4BD2-9FEA-AA8CB6BCF79E}" destId="{028DFB3E-65B8-41A1-BBE3-6EF765F9035D}" srcOrd="0" destOrd="0" presId="urn:microsoft.com/office/officeart/2005/8/layout/hList1"/>
    <dgm:cxn modelId="{5960F9CE-725C-4E70-8452-C28BBDAEB0B2}" srcId="{8F3A9D82-6953-435A-9399-A219F6924340}" destId="{25D6359B-05DC-4C27-9921-42B7866B0B32}" srcOrd="0" destOrd="0" parTransId="{EEF7FEE6-77E0-4EDD-93E9-9E6C5BA739E8}" sibTransId="{0BAB4D81-78B3-4F4E-9703-C026EE9F6E34}"/>
    <dgm:cxn modelId="{1A4CEEE1-F032-4FA4-81A9-B8B1C2C07735}" srcId="{C42A2D08-FBF4-4BD2-9FEA-AA8CB6BCF79E}" destId="{505BE3BF-29C9-4C76-9A05-6A18353234B1}" srcOrd="1" destOrd="0" parTransId="{A90162D8-77C0-452C-B554-6CB0DB40A547}" sibTransId="{8327DDA5-8A51-422B-A756-423B067E23E9}"/>
    <dgm:cxn modelId="{331D53EE-4F8D-47F0-AC92-A319A3FC8B4C}" type="presOf" srcId="{505BE3BF-29C9-4C76-9A05-6A18353234B1}" destId="{144C1527-D793-43F6-96F8-95830E55A4FF}" srcOrd="0" destOrd="1" presId="urn:microsoft.com/office/officeart/2005/8/layout/hList1"/>
    <dgm:cxn modelId="{E4F9E9F8-50CB-4CC7-98C7-800922B73B58}" srcId="{A03AD7B7-AD7A-4570-B9DA-CB993983077B}" destId="{C42A2D08-FBF4-4BD2-9FEA-AA8CB6BCF79E}" srcOrd="1" destOrd="0" parTransId="{6BA05D2F-E950-476B-897E-D986214F6726}" sibTransId="{E4C29A5F-B3AC-44B0-BD2F-4DFCECA3254F}"/>
    <dgm:cxn modelId="{FE500227-27DA-4C1F-B357-7360405C554C}" type="presParOf" srcId="{2E5F2AEB-3FCE-421B-8D78-1130ED11C1F4}" destId="{690B0F0C-F96C-46EE-9117-97E4A5A05D43}" srcOrd="0" destOrd="0" presId="urn:microsoft.com/office/officeart/2005/8/layout/hList1"/>
    <dgm:cxn modelId="{8F6F0BAE-D0B1-44BB-8848-BC33799D955B}" type="presParOf" srcId="{690B0F0C-F96C-46EE-9117-97E4A5A05D43}" destId="{A7F798E0-A501-40B4-9B2F-402D210A85A0}" srcOrd="0" destOrd="0" presId="urn:microsoft.com/office/officeart/2005/8/layout/hList1"/>
    <dgm:cxn modelId="{A3E4D05C-9093-4DFD-8D70-A94B0C9E1448}" type="presParOf" srcId="{690B0F0C-F96C-46EE-9117-97E4A5A05D43}" destId="{C228DA98-97AD-411A-BDB5-631A84A86A79}" srcOrd="1" destOrd="0" presId="urn:microsoft.com/office/officeart/2005/8/layout/hList1"/>
    <dgm:cxn modelId="{195E1076-2C21-4FE8-9CEC-C7DEF3CD4FBB}" type="presParOf" srcId="{2E5F2AEB-3FCE-421B-8D78-1130ED11C1F4}" destId="{C9488E34-77E6-4DDD-88FD-1ABE542B5EC9}" srcOrd="1" destOrd="0" presId="urn:microsoft.com/office/officeart/2005/8/layout/hList1"/>
    <dgm:cxn modelId="{5C24A3CC-A5DB-4205-864A-79988F44F5BF}" type="presParOf" srcId="{2E5F2AEB-3FCE-421B-8D78-1130ED11C1F4}" destId="{21C6EB10-94B8-4CB8-AD96-80C5E3DBD985}" srcOrd="2" destOrd="0" presId="urn:microsoft.com/office/officeart/2005/8/layout/hList1"/>
    <dgm:cxn modelId="{ADC8DCB3-73BD-483A-96B3-5FC97459F0D8}" type="presParOf" srcId="{21C6EB10-94B8-4CB8-AD96-80C5E3DBD985}" destId="{028DFB3E-65B8-41A1-BBE3-6EF765F9035D}" srcOrd="0" destOrd="0" presId="urn:microsoft.com/office/officeart/2005/8/layout/hList1"/>
    <dgm:cxn modelId="{54DBF691-C1FD-4CC8-BB8A-7F9EEFFA343B}" type="presParOf" srcId="{21C6EB10-94B8-4CB8-AD96-80C5E3DBD985}" destId="{144C1527-D793-43F6-96F8-95830E55A4FF}" srcOrd="1" destOrd="0" presId="urn:microsoft.com/office/officeart/2005/8/layout/hList1"/>
    <dgm:cxn modelId="{A7F7ACEB-0183-45AA-9704-DAADE494A3B1}" type="presParOf" srcId="{2E5F2AEB-3FCE-421B-8D78-1130ED11C1F4}" destId="{A96DC960-DDFD-423B-94F7-D9F4D5B097ED}" srcOrd="3" destOrd="0" presId="urn:microsoft.com/office/officeart/2005/8/layout/hList1"/>
    <dgm:cxn modelId="{4BEBF75C-D9D0-4270-B33C-F25F970074CF}" type="presParOf" srcId="{2E5F2AEB-3FCE-421B-8D78-1130ED11C1F4}" destId="{A0E95265-FBB9-4926-882E-71EC4F13F59C}" srcOrd="4" destOrd="0" presId="urn:microsoft.com/office/officeart/2005/8/layout/hList1"/>
    <dgm:cxn modelId="{8CA82BC1-FEE3-4BE2-916F-0F22143AF7C2}" type="presParOf" srcId="{A0E95265-FBB9-4926-882E-71EC4F13F59C}" destId="{905E53B0-5AF0-41AD-A49D-02B3F939C85F}" srcOrd="0" destOrd="0" presId="urn:microsoft.com/office/officeart/2005/8/layout/hList1"/>
    <dgm:cxn modelId="{2E5AF0ED-47B5-41ED-8ED0-E0FC4AE539D3}" type="presParOf" srcId="{A0E95265-FBB9-4926-882E-71EC4F13F59C}" destId="{8037A60A-B94C-4FC0-9C34-CADB2CDDF46A}" srcOrd="1" destOrd="0" presId="urn:microsoft.com/office/officeart/2005/8/layout/hList1"/>
    <dgm:cxn modelId="{BF484ED4-AAE5-4635-A4C3-5C004D38405A}" type="presParOf" srcId="{2E5F2AEB-3FCE-421B-8D78-1130ED11C1F4}" destId="{60CEE633-C544-4965-AEDC-7E0DF66ED6F5}" srcOrd="5" destOrd="0" presId="urn:microsoft.com/office/officeart/2005/8/layout/hList1"/>
    <dgm:cxn modelId="{FD333D67-25C1-4907-8121-ECCD99BE3ED9}" type="presParOf" srcId="{2E5F2AEB-3FCE-421B-8D78-1130ED11C1F4}" destId="{EEA5321F-C274-41E5-9EA0-82237C7D9583}" srcOrd="6" destOrd="0" presId="urn:microsoft.com/office/officeart/2005/8/layout/hList1"/>
    <dgm:cxn modelId="{56B8F43E-946D-4BF6-A3BB-C6E7BE383AD3}" type="presParOf" srcId="{EEA5321F-C274-41E5-9EA0-82237C7D9583}" destId="{963C0717-F44C-426B-B0B9-941325834DEB}" srcOrd="0" destOrd="0" presId="urn:microsoft.com/office/officeart/2005/8/layout/hList1"/>
    <dgm:cxn modelId="{1BAD3B46-6EE2-4717-A594-11823689D388}" type="presParOf" srcId="{EEA5321F-C274-41E5-9EA0-82237C7D9583}" destId="{560D20F8-9A89-44C0-97FB-7056E12B0B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B15B7-5C4E-40E3-AF83-A4DB6C37B69A}">
      <dsp:nvSpPr>
        <dsp:cNvPr id="0" name=""/>
        <dsp:cNvSpPr/>
      </dsp:nvSpPr>
      <dsp:spPr>
        <a:xfrm>
          <a:off x="677116" y="4996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247650" rIns="82550" bIns="8255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 err="1">
              <a:latin typeface="Kollektif" panose="020B0604020101010102" pitchFamily="34" charset="0"/>
            </a:rPr>
            <a:t>yy</a:t>
          </a:r>
          <a:endParaRPr lang="en-US" sz="6500" kern="1200" dirty="0">
            <a:latin typeface="Kollektif" panose="020B0604020101010102" pitchFamily="34" charset="0"/>
          </a:endParaRPr>
        </a:p>
      </dsp:txBody>
      <dsp:txXfrm>
        <a:off x="721231" y="49111"/>
        <a:ext cx="2433923" cy="1838619"/>
      </dsp:txXfrm>
    </dsp:sp>
    <dsp:sp modelId="{B5A196C4-3933-42AB-8E34-F61E500DB123}">
      <dsp:nvSpPr>
        <dsp:cNvPr id="0" name=""/>
        <dsp:cNvSpPr/>
      </dsp:nvSpPr>
      <dsp:spPr>
        <a:xfrm>
          <a:off x="677116" y="1887730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Impact" panose="020B0806030902050204" pitchFamily="34" charset="0"/>
            </a:rPr>
            <a:t>Problem Keyword</a:t>
          </a:r>
        </a:p>
      </dsp:txBody>
      <dsp:txXfrm>
        <a:off x="677116" y="1887730"/>
        <a:ext cx="1776164" cy="809575"/>
      </dsp:txXfrm>
    </dsp:sp>
    <dsp:sp modelId="{2BDCCA9F-B3FF-40D7-8747-E9A540E54FB1}">
      <dsp:nvSpPr>
        <dsp:cNvPr id="0" name=""/>
        <dsp:cNvSpPr/>
      </dsp:nvSpPr>
      <dsp:spPr>
        <a:xfrm>
          <a:off x="2524628" y="2016324"/>
          <a:ext cx="882753" cy="88275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6000" r="-36000"/>
          </a:stretch>
        </a:blip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990BD-878E-4871-B600-26F0A8A593EA}">
      <dsp:nvSpPr>
        <dsp:cNvPr id="0" name=""/>
        <dsp:cNvSpPr/>
      </dsp:nvSpPr>
      <dsp:spPr>
        <a:xfrm>
          <a:off x="3626078" y="0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Kollektif" panose="020B0604020101010102" pitchFamily="34" charset="0"/>
            </a:rPr>
            <a:t>ccccc</a:t>
          </a:r>
          <a:endParaRPr lang="en-US" sz="2000" kern="1200" dirty="0">
            <a:latin typeface="Kollektif" panose="020B0604020101010102" pitchFamily="34" charset="0"/>
          </a:endParaRPr>
        </a:p>
      </dsp:txBody>
      <dsp:txXfrm>
        <a:off x="3670193" y="44115"/>
        <a:ext cx="2433923" cy="1838619"/>
      </dsp:txXfrm>
    </dsp:sp>
    <dsp:sp modelId="{A8F3EE67-3402-4985-8C1E-00E15ADA83C7}">
      <dsp:nvSpPr>
        <dsp:cNvPr id="0" name=""/>
        <dsp:cNvSpPr/>
      </dsp:nvSpPr>
      <dsp:spPr>
        <a:xfrm>
          <a:off x="3626078" y="1887730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Impact" panose="020B0806030902050204" pitchFamily="34" charset="0"/>
            </a:rPr>
            <a:t>Solution Keyword</a:t>
          </a:r>
        </a:p>
      </dsp:txBody>
      <dsp:txXfrm>
        <a:off x="3626078" y="1887730"/>
        <a:ext cx="1776164" cy="809575"/>
      </dsp:txXfrm>
    </dsp:sp>
    <dsp:sp modelId="{C0B810D0-4A07-479B-A3FB-36891C8B0E18}">
      <dsp:nvSpPr>
        <dsp:cNvPr id="0" name=""/>
        <dsp:cNvSpPr/>
      </dsp:nvSpPr>
      <dsp:spPr>
        <a:xfrm>
          <a:off x="5473590" y="2016324"/>
          <a:ext cx="882753" cy="882753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28165" b="28165"/>
          </a:stretch>
        </a:blipFill>
        <a:ln w="635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D473D-5B4A-4C48-A3DB-7F005FA917E5}">
      <dsp:nvSpPr>
        <dsp:cNvPr id="0" name=""/>
        <dsp:cNvSpPr/>
      </dsp:nvSpPr>
      <dsp:spPr>
        <a:xfrm>
          <a:off x="722238" y="3278148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Kollektif" panose="020B0604020101010102" pitchFamily="34" charset="0"/>
            </a:rPr>
            <a:t>Xxx</a:t>
          </a:r>
        </a:p>
      </dsp:txBody>
      <dsp:txXfrm>
        <a:off x="766353" y="3322263"/>
        <a:ext cx="2433923" cy="1838619"/>
      </dsp:txXfrm>
    </dsp:sp>
    <dsp:sp modelId="{A0E6320D-A017-4843-9349-0D9EF465B7A1}">
      <dsp:nvSpPr>
        <dsp:cNvPr id="0" name=""/>
        <dsp:cNvSpPr/>
      </dsp:nvSpPr>
      <dsp:spPr>
        <a:xfrm>
          <a:off x="677116" y="5219021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Impact" panose="020B0806030902050204" pitchFamily="34" charset="0"/>
            </a:rPr>
            <a:t>Achievement Keyword</a:t>
          </a:r>
        </a:p>
      </dsp:txBody>
      <dsp:txXfrm>
        <a:off x="677116" y="5219021"/>
        <a:ext cx="1776164" cy="809575"/>
      </dsp:txXfrm>
    </dsp:sp>
    <dsp:sp modelId="{E84CEEDD-F3C7-4A0A-A4F9-8D63B650AF7B}">
      <dsp:nvSpPr>
        <dsp:cNvPr id="0" name=""/>
        <dsp:cNvSpPr/>
      </dsp:nvSpPr>
      <dsp:spPr>
        <a:xfrm>
          <a:off x="2524628" y="5347615"/>
          <a:ext cx="882753" cy="88275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 w="635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CF956-8676-4176-8BD1-6550FA95956B}">
      <dsp:nvSpPr>
        <dsp:cNvPr id="0" name=""/>
        <dsp:cNvSpPr/>
      </dsp:nvSpPr>
      <dsp:spPr>
        <a:xfrm>
          <a:off x="3626078" y="3336287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Kollektif" panose="020B0604020101010102" pitchFamily="34" charset="0"/>
            </a:rPr>
            <a:t>bbbb</a:t>
          </a:r>
          <a:endParaRPr lang="en-US" sz="2000" kern="1200" dirty="0">
            <a:latin typeface="Kollektif" panose="020B0604020101010102" pitchFamily="34" charset="0"/>
          </a:endParaRPr>
        </a:p>
      </dsp:txBody>
      <dsp:txXfrm>
        <a:off x="3670193" y="3380402"/>
        <a:ext cx="2433923" cy="1838619"/>
      </dsp:txXfrm>
    </dsp:sp>
    <dsp:sp modelId="{4589EDE6-8E4F-4964-A423-D6482A1379C9}">
      <dsp:nvSpPr>
        <dsp:cNvPr id="0" name=""/>
        <dsp:cNvSpPr/>
      </dsp:nvSpPr>
      <dsp:spPr>
        <a:xfrm>
          <a:off x="3626078" y="5219021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Impact" panose="020B0806030902050204" pitchFamily="34" charset="0"/>
            </a:rPr>
            <a:t>Achievement Keyword</a:t>
          </a:r>
        </a:p>
      </dsp:txBody>
      <dsp:txXfrm>
        <a:off x="3626078" y="5219021"/>
        <a:ext cx="1776164" cy="809575"/>
      </dsp:txXfrm>
    </dsp:sp>
    <dsp:sp modelId="{09C6D17F-C9CB-4005-85C1-A85A419A4399}">
      <dsp:nvSpPr>
        <dsp:cNvPr id="0" name=""/>
        <dsp:cNvSpPr/>
      </dsp:nvSpPr>
      <dsp:spPr>
        <a:xfrm>
          <a:off x="5473590" y="5347615"/>
          <a:ext cx="882753" cy="882753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798E0-A501-40B4-9B2F-402D210A85A0}">
      <dsp:nvSpPr>
        <dsp:cNvPr id="0" name=""/>
        <dsp:cNvSpPr/>
      </dsp:nvSpPr>
      <dsp:spPr>
        <a:xfrm>
          <a:off x="4374" y="1601586"/>
          <a:ext cx="2630237" cy="1045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CQA</a:t>
          </a:r>
        </a:p>
      </dsp:txBody>
      <dsp:txXfrm>
        <a:off x="4374" y="1601586"/>
        <a:ext cx="2630237" cy="1045317"/>
      </dsp:txXfrm>
    </dsp:sp>
    <dsp:sp modelId="{C228DA98-97AD-411A-BDB5-631A84A86A79}">
      <dsp:nvSpPr>
        <dsp:cNvPr id="0" name=""/>
        <dsp:cNvSpPr/>
      </dsp:nvSpPr>
      <dsp:spPr>
        <a:xfrm>
          <a:off x="4374" y="2646904"/>
          <a:ext cx="2630237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</dsp:txBody>
      <dsp:txXfrm>
        <a:off x="4374" y="2646904"/>
        <a:ext cx="2630237" cy="1273680"/>
      </dsp:txXfrm>
    </dsp:sp>
    <dsp:sp modelId="{028DFB3E-65B8-41A1-BBE3-6EF765F9035D}">
      <dsp:nvSpPr>
        <dsp:cNvPr id="0" name=""/>
        <dsp:cNvSpPr/>
      </dsp:nvSpPr>
      <dsp:spPr>
        <a:xfrm>
          <a:off x="3002844" y="1601586"/>
          <a:ext cx="2630237" cy="1045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Happy Bullocks</a:t>
          </a:r>
        </a:p>
      </dsp:txBody>
      <dsp:txXfrm>
        <a:off x="3002844" y="1601586"/>
        <a:ext cx="2630237" cy="1045317"/>
      </dsp:txXfrm>
    </dsp:sp>
    <dsp:sp modelId="{144C1527-D793-43F6-96F8-95830E55A4FF}">
      <dsp:nvSpPr>
        <dsp:cNvPr id="0" name=""/>
        <dsp:cNvSpPr/>
      </dsp:nvSpPr>
      <dsp:spPr>
        <a:xfrm>
          <a:off x="3002844" y="2646904"/>
          <a:ext cx="2630237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</dsp:txBody>
      <dsp:txXfrm>
        <a:off x="3002844" y="2646904"/>
        <a:ext cx="2630237" cy="1273680"/>
      </dsp:txXfrm>
    </dsp:sp>
    <dsp:sp modelId="{905E53B0-5AF0-41AD-A49D-02B3F939C85F}">
      <dsp:nvSpPr>
        <dsp:cNvPr id="0" name=""/>
        <dsp:cNvSpPr/>
      </dsp:nvSpPr>
      <dsp:spPr>
        <a:xfrm>
          <a:off x="6001315" y="1601586"/>
          <a:ext cx="2630237" cy="1045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…….</a:t>
          </a:r>
        </a:p>
      </dsp:txBody>
      <dsp:txXfrm>
        <a:off x="6001315" y="1601586"/>
        <a:ext cx="2630237" cy="1045317"/>
      </dsp:txXfrm>
    </dsp:sp>
    <dsp:sp modelId="{8037A60A-B94C-4FC0-9C34-CADB2CDDF46A}">
      <dsp:nvSpPr>
        <dsp:cNvPr id="0" name=""/>
        <dsp:cNvSpPr/>
      </dsp:nvSpPr>
      <dsp:spPr>
        <a:xfrm>
          <a:off x="6001315" y="2646904"/>
          <a:ext cx="2630237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C0717-F44C-426B-B0B9-941325834DEB}">
      <dsp:nvSpPr>
        <dsp:cNvPr id="0" name=""/>
        <dsp:cNvSpPr/>
      </dsp:nvSpPr>
      <dsp:spPr>
        <a:xfrm>
          <a:off x="8999786" y="1601586"/>
          <a:ext cx="2630237" cy="1045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Responsibility Mode</a:t>
          </a:r>
        </a:p>
      </dsp:txBody>
      <dsp:txXfrm>
        <a:off x="8999786" y="1601586"/>
        <a:ext cx="2630237" cy="1045317"/>
      </dsp:txXfrm>
    </dsp:sp>
    <dsp:sp modelId="{560D20F8-9A89-44C0-97FB-7056E12B0B36}">
      <dsp:nvSpPr>
        <dsp:cNvPr id="0" name=""/>
        <dsp:cNvSpPr/>
      </dsp:nvSpPr>
      <dsp:spPr>
        <a:xfrm>
          <a:off x="8999786" y="2646904"/>
          <a:ext cx="2630237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/>
        </a:p>
      </dsp:txBody>
      <dsp:txXfrm>
        <a:off x="8999786" y="2646904"/>
        <a:ext cx="2630237" cy="127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966D-4FBF-4A89-A278-8DBE9735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666FD-7F65-4D5E-84C9-559429B9A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D8AEB-1C97-46FE-8188-31D01A36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437-2D51-42E5-9A3F-CECE2736200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4B55-FE1C-4E7C-B1A1-A1B2F940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D21D-FDFF-474B-B540-9390F07E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18E0-CEE7-4B73-9EE2-EC7D465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3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8278-2577-4610-A20C-006FFBC6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B2327-BAF6-4BF0-A1D3-03F3ADE1A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49DA-5CAB-4D5A-BF53-9663F55A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DDB5-3409-487B-9D9D-686E79B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9A2F-3DD9-4C93-8E2E-FDC66BFE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14543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6FD40-657A-4599-ABD5-37106FAEC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C4BA4-A40D-4F44-BA8E-05107CEC4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611B-D1A6-4702-971D-A6BA2EA2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F854-A530-4FC3-8E48-8410FB88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E50C-9DF4-4666-AA8D-2F8B03FF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1205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3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951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364327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E135-2693-4143-8AFB-79365BBB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2F49-736A-4228-A091-7346BF9F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1ABC-7910-45F4-9903-34720FC0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0754-1959-7F4F-A198-3F4710E170D8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1430F-7134-4E10-8B3A-79958633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C8B8A-E5D9-4A2C-83A6-038BD921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CF465-41C3-4820-88FE-AC14C1CA717A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8" name="Straight Connector 7" title="Horizontal Rule Line">
            <a:extLst>
              <a:ext uri="{FF2B5EF4-FFF2-40B4-BE49-F238E27FC236}">
                <a16:creationId xmlns:a16="http://schemas.microsoft.com/office/drawing/2014/main" id="{61C7C191-C035-4B76-B554-92B60B6E2BF3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8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68BB-3F39-4C54-98AB-1CF85A38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9C1F-6D52-47F7-8C6A-D6829920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3272-AC28-45A1-BD3D-01FF3FE4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64A5-3468-3F49-AD7A-0CF5EB762F89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0632-2B4D-4D64-878D-D59FB381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609A-2632-44E7-9579-ABC2E113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467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4EDA-436C-4DE8-97DC-873B5B2A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6BCB-74C1-44E7-BF53-7AFC3BAF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249C0-D290-42C1-9F53-EB7374EFA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6865-833E-4EB6-A677-23566CF3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2F73-D8EC-4516-A772-D43FB6F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E6012-95F3-4407-B0D3-D79256F0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9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9CF3-5E22-4C1A-9BA2-4F2C5F27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D1AB-1BAE-4A3D-82BF-F9DDF0C4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0678D-F87F-481E-8596-EBCC27B4F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D4EE1-BC0D-448E-B5B1-A24F71B9C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C0734-B9DA-4DA1-96E3-AB93476F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C1480-A3E2-4A19-8304-2BF43D48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27E6C-8976-4E21-99CB-987A8453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99AB7-E7BC-4993-8C86-D994384D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993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2AFC-28B3-49F2-A11F-5C9408BC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68460-08DC-4A83-B054-503CAD7A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BFD96-239A-469D-89FC-871968CE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8D987-7CEB-4AD2-8CA2-9D745701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564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D7D4E-72A4-44A5-B129-9CCB3365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7F2F6-E390-4646-880F-21684CBB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6BDF0-2AB7-4D4D-8231-6209C6D8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849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4856-C7A8-4D96-A28B-1D054832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D70D-83F4-4829-B6A0-42FBE771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ABC6F-E467-4628-85C6-3482F83B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C5D74-77EF-44F8-A778-C0C68EB5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A0000-2734-41D5-8BE4-34F49BA6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BFD6-D9C3-403E-9A6F-11C4A7D5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81684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B2A4-3580-4331-8145-D7D6E4D4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35E80-DD70-47F3-BF4F-16DF8EB38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FD9C7-DB58-4677-BB24-64F748AA2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49752-F481-46A4-8F0B-DABD371E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D589F-FB2F-4943-96B4-49F18F75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FFDBA-5FDE-4A45-8A70-6DABFB5D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24959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3E5C5-A5DA-4F72-8832-B829264E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0D19-81A1-479A-A665-58F23C95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1736-EC08-4B12-BBC8-88FA5C370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51AE-F437-A04B-ADE2-D5E346F2089C}" type="datetime1">
              <a:rPr lang="en-US" noProof="0" smtClean="0"/>
              <a:t>8/16/2020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40E57-07DE-44F8-ADA6-620A166CC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A2CB-6301-46B9-845F-DE29BA7F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99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479" r:id="rId15"/>
    <p:sldLayoutId id="2147484491" r:id="rId16"/>
    <p:sldLayoutId id="2147484492" r:id="rId17"/>
    <p:sldLayoutId id="2147484493" r:id="rId18"/>
    <p:sldLayoutId id="2147484496" r:id="rId19"/>
    <p:sldLayoutId id="2147484499" r:id="rId20"/>
    <p:sldLayoutId id="2147484500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larabelle.org/2016/04/25/no-more-waiting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4027"/>
          </a:xfrm>
        </p:spPr>
        <p:txBody>
          <a:bodyPr>
            <a:normAutofit/>
          </a:bodyPr>
          <a:lstStyle/>
          <a:p>
            <a:r>
              <a:rPr lang="en-US" sz="2400" dirty="0"/>
              <a:t>Refer to the word document which contains the components of your story.</a:t>
            </a:r>
          </a:p>
          <a:p>
            <a:r>
              <a:rPr lang="en-US" sz="2400" dirty="0"/>
              <a:t>Follow the instructions on each slide to create your presentation.</a:t>
            </a:r>
          </a:p>
          <a:p>
            <a:r>
              <a:rPr lang="en-US" sz="2400" dirty="0"/>
              <a:t>Remember a PowerPoint is a visual for your presentation.  The words on each slide should serve only as talking points (rather than everything you are going to say).</a:t>
            </a:r>
          </a:p>
          <a:p>
            <a:r>
              <a:rPr lang="en-US" sz="2400" dirty="0"/>
              <a:t>Images and graphics add interest; be sure to add them to your slides when appropriate.</a:t>
            </a:r>
          </a:p>
          <a:p>
            <a:r>
              <a:rPr lang="en-US" sz="2400" dirty="0"/>
              <a:t>Use “Search Online Pictures” feature  to create beautiful presentations.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9891" y="-37960"/>
            <a:ext cx="10068752" cy="115647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B2129B"/>
                </a:solidFill>
              </a:rPr>
              <a:t>Success Story Presentation Template </a:t>
            </a:r>
            <a:br>
              <a:rPr lang="en-US" dirty="0">
                <a:solidFill>
                  <a:srgbClr val="B2129B"/>
                </a:solidFill>
              </a:rPr>
            </a:br>
            <a:endParaRPr lang="en-US" sz="2800" dirty="0">
              <a:solidFill>
                <a:srgbClr val="B2129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5E08E8-289A-4675-96ED-E66821E95374}"/>
              </a:ext>
            </a:extLst>
          </p:cNvPr>
          <p:cNvSpPr txBox="1">
            <a:spLocks/>
          </p:cNvSpPr>
          <p:nvPr/>
        </p:nvSpPr>
        <p:spPr>
          <a:xfrm>
            <a:off x="390940" y="659869"/>
            <a:ext cx="5373755" cy="6426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Arial Black" panose="020B0A04020102020204" pitchFamily="34" charset="0"/>
              </a:rPr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172278" y="3994516"/>
            <a:ext cx="7033461" cy="2020721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algn="ctr"/>
            <a:r>
              <a:rPr lang="en-US" b="1" dirty="0"/>
              <a:t>Every line of code not production/deployed   </a:t>
            </a:r>
          </a:p>
          <a:p>
            <a:pPr algn="ctr"/>
            <a:r>
              <a:rPr lang="en-US" sz="4800" b="1" dirty="0">
                <a:solidFill>
                  <a:srgbClr val="FF0000"/>
                </a:solidFill>
                <a:latin typeface="Oswald" panose="02000503000000000000" pitchFamily="2" charset="0"/>
              </a:rPr>
              <a:t>“</a:t>
            </a:r>
            <a:r>
              <a:rPr lang="en-US" sz="6000" b="1" dirty="0">
                <a:solidFill>
                  <a:srgbClr val="FF0000"/>
                </a:solidFill>
                <a:latin typeface="Oswald" panose="02000503000000000000" pitchFamily="2" charset="0"/>
              </a:rPr>
              <a:t>Technical Debt</a:t>
            </a:r>
            <a:r>
              <a:rPr lang="en-US" sz="4800" b="1" dirty="0">
                <a:solidFill>
                  <a:srgbClr val="FF0000"/>
                </a:solidFill>
                <a:latin typeface="Oswald" panose="02000503000000000000" pitchFamily="2" charset="0"/>
              </a:rPr>
              <a:t>”</a:t>
            </a:r>
          </a:p>
          <a:p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9194B1CA-C763-45DD-B049-2D9B0AB08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351505"/>
              </p:ext>
            </p:extLst>
          </p:nvPr>
        </p:nvGraphicFramePr>
        <p:xfrm>
          <a:off x="5467350" y="372540"/>
          <a:ext cx="7033461" cy="623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itle 5">
            <a:extLst>
              <a:ext uri="{FF2B5EF4-FFF2-40B4-BE49-F238E27FC236}">
                <a16:creationId xmlns:a16="http://schemas.microsoft.com/office/drawing/2014/main" id="{CB4001C3-5AEC-4589-8432-E7C614626D27}"/>
              </a:ext>
            </a:extLst>
          </p:cNvPr>
          <p:cNvSpPr txBox="1">
            <a:spLocks/>
          </p:cNvSpPr>
          <p:nvPr/>
        </p:nvSpPr>
        <p:spPr>
          <a:xfrm>
            <a:off x="159025" y="156378"/>
            <a:ext cx="6030567" cy="731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llektif" panose="020B0604020101010102" pitchFamily="34" charset="0"/>
                <a:cs typeface="Aharoni" panose="02010803020104030203" pitchFamily="2" charset="-79"/>
              </a:rPr>
              <a:t>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D97C38-B473-4512-8788-1489F01A5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9025" y="976688"/>
            <a:ext cx="5871542" cy="32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1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19931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[Provide a list of the fractals that you applied in the given  situation].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6281"/>
            <a:ext cx="5807612" cy="840497"/>
          </a:xfrm>
        </p:spPr>
        <p:txBody>
          <a:bodyPr>
            <a:normAutofit/>
          </a:bodyPr>
          <a:lstStyle/>
          <a:p>
            <a:r>
              <a:rPr lang="en-US" b="1" dirty="0">
                <a:ln w="0"/>
                <a:solidFill>
                  <a:srgbClr val="B2129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Hipoha fractals applied  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6D9DFB58-DE11-4F90-935A-72AAA239F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761195"/>
              </p:ext>
            </p:extLst>
          </p:nvPr>
        </p:nvGraphicFramePr>
        <p:xfrm>
          <a:off x="202601" y="667914"/>
          <a:ext cx="11634398" cy="5522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4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145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Impact</vt:lpstr>
      <vt:lpstr>Kollektif</vt:lpstr>
      <vt:lpstr>Oswald</vt:lpstr>
      <vt:lpstr>Office Theme</vt:lpstr>
      <vt:lpstr>Success Story Presentation Template  </vt:lpstr>
      <vt:lpstr>PowerPoint Presentation</vt:lpstr>
      <vt:lpstr>Hipoha fractals applied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Story Template</dc:title>
  <dc:creator>Anandan Kumaran</dc:creator>
  <cp:lastModifiedBy>Anandan Kumaran</cp:lastModifiedBy>
  <cp:revision>14</cp:revision>
  <dcterms:created xsi:type="dcterms:W3CDTF">2020-08-11T04:14:54Z</dcterms:created>
  <dcterms:modified xsi:type="dcterms:W3CDTF">2020-08-16T13:58:34Z</dcterms:modified>
</cp:coreProperties>
</file>