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4"/>
  </p:sldMasterIdLst>
  <p:notesMasterIdLst>
    <p:notesMasterId r:id="rId9"/>
  </p:notesMasterIdLst>
  <p:sldIdLst>
    <p:sldId id="260" r:id="rId5"/>
    <p:sldId id="256" r:id="rId6"/>
    <p:sldId id="269"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69330-A345-44DB-A092-028CBF056EAB}" v="24" dt="2020-07-29T18:28:32.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57" autoAdjust="0"/>
  </p:normalViewPr>
  <p:slideViewPr>
    <p:cSldViewPr snapToGrid="0">
      <p:cViewPr varScale="1">
        <p:scale>
          <a:sx n="72" d="100"/>
          <a:sy n="72" d="100"/>
        </p:scale>
        <p:origin x="660" y="6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arna Rao" userId="b851740f2dcd0fd0" providerId="LiveId" clId="{56C69330-A345-44DB-A092-028CBF056EAB}"/>
    <pc:docChg chg="undo custSel delSld modSld">
      <pc:chgData name="Aparna Rao" userId="b851740f2dcd0fd0" providerId="LiveId" clId="{56C69330-A345-44DB-A092-028CBF056EAB}" dt="2020-07-29T18:35:01.759" v="3392" actId="20577"/>
      <pc:docMkLst>
        <pc:docMk/>
      </pc:docMkLst>
      <pc:sldChg chg="addSp delSp modSp mod">
        <pc:chgData name="Aparna Rao" userId="b851740f2dcd0fd0" providerId="LiveId" clId="{56C69330-A345-44DB-A092-028CBF056EAB}" dt="2020-07-29T18:35:01.759" v="3392" actId="20577"/>
        <pc:sldMkLst>
          <pc:docMk/>
          <pc:sldMk cId="1193886898" sldId="256"/>
        </pc:sldMkLst>
        <pc:spChg chg="mod">
          <ac:chgData name="Aparna Rao" userId="b851740f2dcd0fd0" providerId="LiveId" clId="{56C69330-A345-44DB-A092-028CBF056EAB}" dt="2020-07-29T17:07:02.319" v="31" actId="6549"/>
          <ac:spMkLst>
            <pc:docMk/>
            <pc:sldMk cId="1193886898" sldId="256"/>
            <ac:spMk id="2" creationId="{92679374-8EAE-4873-9BB6-F6C630302DA2}"/>
          </ac:spMkLst>
        </pc:spChg>
        <pc:spChg chg="del mod">
          <ac:chgData name="Aparna Rao" userId="b851740f2dcd0fd0" providerId="LiveId" clId="{56C69330-A345-44DB-A092-028CBF056EAB}" dt="2020-07-29T17:07:17.096" v="34" actId="478"/>
          <ac:spMkLst>
            <pc:docMk/>
            <pc:sldMk cId="1193886898" sldId="256"/>
            <ac:spMk id="3" creationId="{7E42C4E3-AFAF-4630-AF6D-21FB3C29CF71}"/>
          </ac:spMkLst>
        </pc:spChg>
        <pc:spChg chg="add mod">
          <ac:chgData name="Aparna Rao" userId="b851740f2dcd0fd0" providerId="LiveId" clId="{56C69330-A345-44DB-A092-028CBF056EAB}" dt="2020-07-29T18:35:01.759" v="3392" actId="20577"/>
          <ac:spMkLst>
            <pc:docMk/>
            <pc:sldMk cId="1193886898" sldId="256"/>
            <ac:spMk id="5" creationId="{879B614E-605F-419A-9D7F-4C37ED45C564}"/>
          </ac:spMkLst>
        </pc:spChg>
        <pc:spChg chg="add del mod">
          <ac:chgData name="Aparna Rao" userId="b851740f2dcd0fd0" providerId="LiveId" clId="{56C69330-A345-44DB-A092-028CBF056EAB}" dt="2020-07-29T17:07:40.668" v="36" actId="931"/>
          <ac:spMkLst>
            <pc:docMk/>
            <pc:sldMk cId="1193886898" sldId="256"/>
            <ac:spMk id="7" creationId="{34116C8F-83E5-436D-8072-A27454B92CE3}"/>
          </ac:spMkLst>
        </pc:spChg>
        <pc:picChg chg="add mod">
          <ac:chgData name="Aparna Rao" userId="b851740f2dcd0fd0" providerId="LiveId" clId="{56C69330-A345-44DB-A092-028CBF056EAB}" dt="2020-07-29T17:08:15.058" v="57" actId="1035"/>
          <ac:picMkLst>
            <pc:docMk/>
            <pc:sldMk cId="1193886898" sldId="256"/>
            <ac:picMk id="9" creationId="{C718904F-25C7-4B87-A011-2DF2A6C332F0}"/>
          </ac:picMkLst>
        </pc:picChg>
        <pc:picChg chg="del">
          <ac:chgData name="Aparna Rao" userId="b851740f2dcd0fd0" providerId="LiveId" clId="{56C69330-A345-44DB-A092-028CBF056EAB}" dt="2020-07-29T17:07:20.033" v="35" actId="478"/>
          <ac:picMkLst>
            <pc:docMk/>
            <pc:sldMk cId="1193886898" sldId="256"/>
            <ac:picMk id="53" creationId="{3A9FE351-A4C6-4292-8E5E-15D6D36A50E2}"/>
          </ac:picMkLst>
        </pc:picChg>
      </pc:sldChg>
      <pc:sldChg chg="del">
        <pc:chgData name="Aparna Rao" userId="b851740f2dcd0fd0" providerId="LiveId" clId="{56C69330-A345-44DB-A092-028CBF056EAB}" dt="2020-07-29T18:33:16.507" v="3269" actId="47"/>
        <pc:sldMkLst>
          <pc:docMk/>
          <pc:sldMk cId="2394598200" sldId="257"/>
        </pc:sldMkLst>
      </pc:sldChg>
      <pc:sldChg chg="delSp modSp mod">
        <pc:chgData name="Aparna Rao" userId="b851740f2dcd0fd0" providerId="LiveId" clId="{56C69330-A345-44DB-A092-028CBF056EAB}" dt="2020-07-29T18:34:27.862" v="3356" actId="20577"/>
        <pc:sldMkLst>
          <pc:docMk/>
          <pc:sldMk cId="2977379270" sldId="260"/>
        </pc:sldMkLst>
        <pc:spChg chg="mod">
          <ac:chgData name="Aparna Rao" userId="b851740f2dcd0fd0" providerId="LiveId" clId="{56C69330-A345-44DB-A092-028CBF056EAB}" dt="2020-07-29T18:34:27.862" v="3356" actId="20577"/>
          <ac:spMkLst>
            <pc:docMk/>
            <pc:sldMk cId="2977379270" sldId="260"/>
            <ac:spMk id="3" creationId="{3AD45E12-8254-4FAB-AF03-3FA92E2DC3BF}"/>
          </ac:spMkLst>
        </pc:spChg>
        <pc:grpChg chg="del">
          <ac:chgData name="Aparna Rao" userId="b851740f2dcd0fd0" providerId="LiveId" clId="{56C69330-A345-44DB-A092-028CBF056EAB}" dt="2020-07-29T18:33:38.988" v="3270" actId="478"/>
          <ac:grpSpMkLst>
            <pc:docMk/>
            <pc:sldMk cId="2977379270" sldId="260"/>
            <ac:grpSpMk id="7" creationId="{643E3450-B92D-4704-A017-74EA9B0F2E75}"/>
          </ac:grpSpMkLst>
        </pc:grpChg>
      </pc:sldChg>
      <pc:sldChg chg="del">
        <pc:chgData name="Aparna Rao" userId="b851740f2dcd0fd0" providerId="LiveId" clId="{56C69330-A345-44DB-A092-028CBF056EAB}" dt="2020-07-29T18:33:06.987" v="3267" actId="47"/>
        <pc:sldMkLst>
          <pc:docMk/>
          <pc:sldMk cId="298975433" sldId="263"/>
        </pc:sldMkLst>
      </pc:sldChg>
      <pc:sldChg chg="addSp delSp modSp mod">
        <pc:chgData name="Aparna Rao" userId="b851740f2dcd0fd0" providerId="LiveId" clId="{56C69330-A345-44DB-A092-028CBF056EAB}" dt="2020-07-29T18:32:45.922" v="3266" actId="1036"/>
        <pc:sldMkLst>
          <pc:docMk/>
          <pc:sldMk cId="3749118570" sldId="266"/>
        </pc:sldMkLst>
        <pc:spChg chg="mod">
          <ac:chgData name="Aparna Rao" userId="b851740f2dcd0fd0" providerId="LiveId" clId="{56C69330-A345-44DB-A092-028CBF056EAB}" dt="2020-07-29T18:17:49.254" v="2301" actId="20577"/>
          <ac:spMkLst>
            <pc:docMk/>
            <pc:sldMk cId="3749118570" sldId="266"/>
            <ac:spMk id="2" creationId="{31F35BFF-A889-4B62-BCD4-168715A631DF}"/>
          </ac:spMkLst>
        </pc:spChg>
        <pc:spChg chg="add mod">
          <ac:chgData name="Aparna Rao" userId="b851740f2dcd0fd0" providerId="LiveId" clId="{56C69330-A345-44DB-A092-028CBF056EAB}" dt="2020-07-29T18:32:45.922" v="3266" actId="1036"/>
          <ac:spMkLst>
            <pc:docMk/>
            <pc:sldMk cId="3749118570" sldId="266"/>
            <ac:spMk id="4" creationId="{3C8B30B4-6843-4A9D-ADAE-7012078BB903}"/>
          </ac:spMkLst>
        </pc:spChg>
        <pc:spChg chg="add mod">
          <ac:chgData name="Aparna Rao" userId="b851740f2dcd0fd0" providerId="LiveId" clId="{56C69330-A345-44DB-A092-028CBF056EAB}" dt="2020-07-29T18:27:15.318" v="3004" actId="1035"/>
          <ac:spMkLst>
            <pc:docMk/>
            <pc:sldMk cId="3749118570" sldId="266"/>
            <ac:spMk id="12" creationId="{F2C76E48-D8F5-4BEB-917E-79D8D4985659}"/>
          </ac:spMkLst>
        </pc:spChg>
        <pc:spChg chg="add del mod">
          <ac:chgData name="Aparna Rao" userId="b851740f2dcd0fd0" providerId="LiveId" clId="{56C69330-A345-44DB-A092-028CBF056EAB}" dt="2020-07-29T18:27:50.130" v="3020" actId="478"/>
          <ac:spMkLst>
            <pc:docMk/>
            <pc:sldMk cId="3749118570" sldId="266"/>
            <ac:spMk id="13" creationId="{28589623-1878-4BBB-9E71-5615D20AEEF2}"/>
          </ac:spMkLst>
        </pc:spChg>
        <pc:spChg chg="add del mod">
          <ac:chgData name="Aparna Rao" userId="b851740f2dcd0fd0" providerId="LiveId" clId="{56C69330-A345-44DB-A092-028CBF056EAB}" dt="2020-07-29T18:27:50.130" v="3020" actId="478"/>
          <ac:spMkLst>
            <pc:docMk/>
            <pc:sldMk cId="3749118570" sldId="266"/>
            <ac:spMk id="14" creationId="{FAD31755-5DA2-4108-8EAE-9C40C0AA422F}"/>
          </ac:spMkLst>
        </pc:spChg>
        <pc:spChg chg="add del mod">
          <ac:chgData name="Aparna Rao" userId="b851740f2dcd0fd0" providerId="LiveId" clId="{56C69330-A345-44DB-A092-028CBF056EAB}" dt="2020-07-29T18:28:13.891" v="3084" actId="478"/>
          <ac:spMkLst>
            <pc:docMk/>
            <pc:sldMk cId="3749118570" sldId="266"/>
            <ac:spMk id="15" creationId="{900D3CCD-3F36-41AF-8A8F-84391E91AB8D}"/>
          </ac:spMkLst>
        </pc:spChg>
        <pc:spChg chg="mod">
          <ac:chgData name="Aparna Rao" userId="b851740f2dcd0fd0" providerId="LiveId" clId="{56C69330-A345-44DB-A092-028CBF056EAB}" dt="2020-07-29T18:19:47.172" v="2404" actId="20577"/>
          <ac:spMkLst>
            <pc:docMk/>
            <pc:sldMk cId="3749118570" sldId="266"/>
            <ac:spMk id="16" creationId="{A761FA4B-43B9-4C0B-BD10-1127709C9786}"/>
          </ac:spMkLst>
        </pc:spChg>
        <pc:spChg chg="add mod">
          <ac:chgData name="Aparna Rao" userId="b851740f2dcd0fd0" providerId="LiveId" clId="{56C69330-A345-44DB-A092-028CBF056EAB}" dt="2020-07-29T18:29:29.173" v="3250" actId="20577"/>
          <ac:spMkLst>
            <pc:docMk/>
            <pc:sldMk cId="3749118570" sldId="266"/>
            <ac:spMk id="17" creationId="{AE135690-62A5-4480-9875-CB418F7B3C5E}"/>
          </ac:spMkLst>
        </pc:spChg>
        <pc:spChg chg="mod">
          <ac:chgData name="Aparna Rao" userId="b851740f2dcd0fd0" providerId="LiveId" clId="{56C69330-A345-44DB-A092-028CBF056EAB}" dt="2020-07-29T18:20:00.055" v="2437" actId="1035"/>
          <ac:spMkLst>
            <pc:docMk/>
            <pc:sldMk cId="3749118570" sldId="266"/>
            <ac:spMk id="19" creationId="{C8822230-E7F6-4AEC-86F1-6874B8C03BA4}"/>
          </ac:spMkLst>
        </pc:spChg>
        <pc:spChg chg="mod">
          <ac:chgData name="Aparna Rao" userId="b851740f2dcd0fd0" providerId="LiveId" clId="{56C69330-A345-44DB-A092-028CBF056EAB}" dt="2020-07-29T18:25:35.012" v="2788" actId="6549"/>
          <ac:spMkLst>
            <pc:docMk/>
            <pc:sldMk cId="3749118570" sldId="266"/>
            <ac:spMk id="20" creationId="{72DB73E6-C510-4010-99CD-13C274B57E5B}"/>
          </ac:spMkLst>
        </pc:spChg>
        <pc:spChg chg="mod">
          <ac:chgData name="Aparna Rao" userId="b851740f2dcd0fd0" providerId="LiveId" clId="{56C69330-A345-44DB-A092-028CBF056EAB}" dt="2020-07-29T18:21:30.671" v="2565" actId="1036"/>
          <ac:spMkLst>
            <pc:docMk/>
            <pc:sldMk cId="3749118570" sldId="266"/>
            <ac:spMk id="21" creationId="{F544916F-9E82-4943-9F03-05F7811ACC2E}"/>
          </ac:spMkLst>
        </pc:spChg>
        <pc:spChg chg="mod">
          <ac:chgData name="Aparna Rao" userId="b851740f2dcd0fd0" providerId="LiveId" clId="{56C69330-A345-44DB-A092-028CBF056EAB}" dt="2020-07-29T18:20:20.993" v="2487" actId="688"/>
          <ac:spMkLst>
            <pc:docMk/>
            <pc:sldMk cId="3749118570" sldId="266"/>
            <ac:spMk id="22" creationId="{ADB68C1C-48A6-4CB6-AEB1-1B5B9EB9AA30}"/>
          </ac:spMkLst>
        </pc:spChg>
        <pc:spChg chg="mod">
          <ac:chgData name="Aparna Rao" userId="b851740f2dcd0fd0" providerId="LiveId" clId="{56C69330-A345-44DB-A092-028CBF056EAB}" dt="2020-07-29T18:20:50.768" v="2518" actId="1036"/>
          <ac:spMkLst>
            <pc:docMk/>
            <pc:sldMk cId="3749118570" sldId="266"/>
            <ac:spMk id="23" creationId="{3C345EEF-8EE2-4AFF-A515-F49E6FA7CAD4}"/>
          </ac:spMkLst>
        </pc:spChg>
        <pc:spChg chg="mod">
          <ac:chgData name="Aparna Rao" userId="b851740f2dcd0fd0" providerId="LiveId" clId="{56C69330-A345-44DB-A092-028CBF056EAB}" dt="2020-07-29T18:21:30.671" v="2565" actId="1036"/>
          <ac:spMkLst>
            <pc:docMk/>
            <pc:sldMk cId="3749118570" sldId="266"/>
            <ac:spMk id="24" creationId="{C3C9C68B-77C0-41C6-AE3E-6C1B595CDE75}"/>
          </ac:spMkLst>
        </pc:spChg>
      </pc:sldChg>
      <pc:sldChg chg="del">
        <pc:chgData name="Aparna Rao" userId="b851740f2dcd0fd0" providerId="LiveId" clId="{56C69330-A345-44DB-A092-028CBF056EAB}" dt="2020-07-29T18:33:12.133" v="3268" actId="47"/>
        <pc:sldMkLst>
          <pc:docMk/>
          <pc:sldMk cId="3289796151" sldId="267"/>
        </pc:sldMkLst>
      </pc:sldChg>
      <pc:sldChg chg="del">
        <pc:chgData name="Aparna Rao" userId="b851740f2dcd0fd0" providerId="LiveId" clId="{56C69330-A345-44DB-A092-028CBF056EAB}" dt="2020-07-29T18:19:17.941" v="2402" actId="47"/>
        <pc:sldMkLst>
          <pc:docMk/>
          <pc:sldMk cId="4149113901" sldId="268"/>
        </pc:sldMkLst>
      </pc:sldChg>
      <pc:sldChg chg="addSp delSp modSp mod">
        <pc:chgData name="Aparna Rao" userId="b851740f2dcd0fd0" providerId="LiveId" clId="{56C69330-A345-44DB-A092-028CBF056EAB}" dt="2020-07-29T18:15:29.262" v="2203" actId="20577"/>
        <pc:sldMkLst>
          <pc:docMk/>
          <pc:sldMk cId="1707474726" sldId="269"/>
        </pc:sldMkLst>
        <pc:spChg chg="mod">
          <ac:chgData name="Aparna Rao" userId="b851740f2dcd0fd0" providerId="LiveId" clId="{56C69330-A345-44DB-A092-028CBF056EAB}" dt="2020-07-29T17:10:31.920" v="84" actId="14100"/>
          <ac:spMkLst>
            <pc:docMk/>
            <pc:sldMk cId="1707474726" sldId="269"/>
            <ac:spMk id="2" creationId="{B9D1F34B-93F5-46C0-9BEC-B1A8D55008B4}"/>
          </ac:spMkLst>
        </pc:spChg>
        <pc:spChg chg="mod">
          <ac:chgData name="Aparna Rao" userId="b851740f2dcd0fd0" providerId="LiveId" clId="{56C69330-A345-44DB-A092-028CBF056EAB}" dt="2020-07-29T17:25:23.560" v="546" actId="27636"/>
          <ac:spMkLst>
            <pc:docMk/>
            <pc:sldMk cId="1707474726" sldId="269"/>
            <ac:spMk id="3" creationId="{381FDC16-3D69-48AD-B08B-ED28A10640C1}"/>
          </ac:spMkLst>
        </pc:spChg>
        <pc:spChg chg="mod ord">
          <ac:chgData name="Aparna Rao" userId="b851740f2dcd0fd0" providerId="LiveId" clId="{56C69330-A345-44DB-A092-028CBF056EAB}" dt="2020-07-29T18:10:10.756" v="1917" actId="1076"/>
          <ac:spMkLst>
            <pc:docMk/>
            <pc:sldMk cId="1707474726" sldId="269"/>
            <ac:spMk id="4" creationId="{E83DB0A1-C484-4D49-BAC3-ABEE82074C4C}"/>
          </ac:spMkLst>
        </pc:spChg>
        <pc:spChg chg="mod">
          <ac:chgData name="Aparna Rao" userId="b851740f2dcd0fd0" providerId="LiveId" clId="{56C69330-A345-44DB-A092-028CBF056EAB}" dt="2020-07-29T18:09:46.118" v="1891" actId="1035"/>
          <ac:spMkLst>
            <pc:docMk/>
            <pc:sldMk cId="1707474726" sldId="269"/>
            <ac:spMk id="5" creationId="{898F5FE2-B28A-4CCD-9910-126A9581F28F}"/>
          </ac:spMkLst>
        </pc:spChg>
        <pc:spChg chg="mod">
          <ac:chgData name="Aparna Rao" userId="b851740f2dcd0fd0" providerId="LiveId" clId="{56C69330-A345-44DB-A092-028CBF056EAB}" dt="2020-07-29T18:12:05.778" v="1977" actId="121"/>
          <ac:spMkLst>
            <pc:docMk/>
            <pc:sldMk cId="1707474726" sldId="269"/>
            <ac:spMk id="6" creationId="{AC4A7A4E-C192-4A89-A661-72D76FF2F230}"/>
          </ac:spMkLst>
        </pc:spChg>
        <pc:spChg chg="add del mod">
          <ac:chgData name="Aparna Rao" userId="b851740f2dcd0fd0" providerId="LiveId" clId="{56C69330-A345-44DB-A092-028CBF056EAB}" dt="2020-07-29T17:16:39.422" v="297" actId="478"/>
          <ac:spMkLst>
            <pc:docMk/>
            <pc:sldMk cId="1707474726" sldId="269"/>
            <ac:spMk id="11" creationId="{9F6571AD-3F55-4D47-9689-6B5B3E55B5E9}"/>
          </ac:spMkLst>
        </pc:spChg>
        <pc:spChg chg="add del mod">
          <ac:chgData name="Aparna Rao" userId="b851740f2dcd0fd0" providerId="LiveId" clId="{56C69330-A345-44DB-A092-028CBF056EAB}" dt="2020-07-29T17:18:47.472" v="363" actId="478"/>
          <ac:spMkLst>
            <pc:docMk/>
            <pc:sldMk cId="1707474726" sldId="269"/>
            <ac:spMk id="13" creationId="{67968539-4103-42D7-974F-0255633DDBEC}"/>
          </ac:spMkLst>
        </pc:spChg>
        <pc:spChg chg="add del mod">
          <ac:chgData name="Aparna Rao" userId="b851740f2dcd0fd0" providerId="LiveId" clId="{56C69330-A345-44DB-A092-028CBF056EAB}" dt="2020-07-29T17:19:02.838" v="367" actId="478"/>
          <ac:spMkLst>
            <pc:docMk/>
            <pc:sldMk cId="1707474726" sldId="269"/>
            <ac:spMk id="15" creationId="{61704F07-9272-4339-BD7C-184554055C5A}"/>
          </ac:spMkLst>
        </pc:spChg>
        <pc:spChg chg="add del mod ord">
          <ac:chgData name="Aparna Rao" userId="b851740f2dcd0fd0" providerId="LiveId" clId="{56C69330-A345-44DB-A092-028CBF056EAB}" dt="2020-07-29T17:28:26.769" v="550" actId="931"/>
          <ac:spMkLst>
            <pc:docMk/>
            <pc:sldMk cId="1707474726" sldId="269"/>
            <ac:spMk id="18" creationId="{476B0ADC-D4B4-42F4-9DE3-A9A7BE9CC9A3}"/>
          </ac:spMkLst>
        </pc:spChg>
        <pc:spChg chg="add del mod">
          <ac:chgData name="Aparna Rao" userId="b851740f2dcd0fd0" providerId="LiveId" clId="{56C69330-A345-44DB-A092-028CBF056EAB}" dt="2020-07-29T17:27:57.282" v="548" actId="931"/>
          <ac:spMkLst>
            <pc:docMk/>
            <pc:sldMk cId="1707474726" sldId="269"/>
            <ac:spMk id="22" creationId="{3C66FFAA-A705-4BCC-88B6-C738130A9D0F}"/>
          </ac:spMkLst>
        </pc:spChg>
        <pc:spChg chg="add del mod">
          <ac:chgData name="Aparna Rao" userId="b851740f2dcd0fd0" providerId="LiveId" clId="{56C69330-A345-44DB-A092-028CBF056EAB}" dt="2020-07-29T17:29:37.983" v="652" actId="931"/>
          <ac:spMkLst>
            <pc:docMk/>
            <pc:sldMk cId="1707474726" sldId="269"/>
            <ac:spMk id="28" creationId="{073511C7-2062-46C6-96B7-AAA66B0C33B1}"/>
          </ac:spMkLst>
        </pc:spChg>
        <pc:spChg chg="add mod">
          <ac:chgData name="Aparna Rao" userId="b851740f2dcd0fd0" providerId="LiveId" clId="{56C69330-A345-44DB-A092-028CBF056EAB}" dt="2020-07-29T18:15:29.262" v="2203" actId="20577"/>
          <ac:spMkLst>
            <pc:docMk/>
            <pc:sldMk cId="1707474726" sldId="269"/>
            <ac:spMk id="31" creationId="{43BAF4F1-33C9-4945-8493-2F1036F24B0C}"/>
          </ac:spMkLst>
        </pc:spChg>
        <pc:spChg chg="add del mod">
          <ac:chgData name="Aparna Rao" userId="b851740f2dcd0fd0" providerId="LiveId" clId="{56C69330-A345-44DB-A092-028CBF056EAB}" dt="2020-07-29T17:31:16.913" v="809"/>
          <ac:spMkLst>
            <pc:docMk/>
            <pc:sldMk cId="1707474726" sldId="269"/>
            <ac:spMk id="32" creationId="{21D995F5-0218-4480-B92D-22D560CFD3A4}"/>
          </ac:spMkLst>
        </pc:spChg>
        <pc:spChg chg="add del mod">
          <ac:chgData name="Aparna Rao" userId="b851740f2dcd0fd0" providerId="LiveId" clId="{56C69330-A345-44DB-A092-028CBF056EAB}" dt="2020-07-29T18:08:40.996" v="1866" actId="931"/>
          <ac:spMkLst>
            <pc:docMk/>
            <pc:sldMk cId="1707474726" sldId="269"/>
            <ac:spMk id="36" creationId="{AD7B525A-16E9-463C-8528-D0E7DB7C7E42}"/>
          </ac:spMkLst>
        </pc:spChg>
        <pc:picChg chg="add mod ord">
          <ac:chgData name="Aparna Rao" userId="b851740f2dcd0fd0" providerId="LiveId" clId="{56C69330-A345-44DB-A092-028CBF056EAB}" dt="2020-07-29T17:41:20.798" v="1172" actId="1035"/>
          <ac:picMkLst>
            <pc:docMk/>
            <pc:sldMk cId="1707474726" sldId="269"/>
            <ac:picMk id="9" creationId="{1952EEB7-1821-48A9-8A86-080959207599}"/>
          </ac:picMkLst>
        </pc:picChg>
        <pc:picChg chg="add del">
          <ac:chgData name="Aparna Rao" userId="b851740f2dcd0fd0" providerId="LiveId" clId="{56C69330-A345-44DB-A092-028CBF056EAB}" dt="2020-07-29T17:19:22.930" v="368" actId="478"/>
          <ac:picMkLst>
            <pc:docMk/>
            <pc:sldMk cId="1707474726" sldId="269"/>
            <ac:picMk id="17" creationId="{AE7453D0-D40E-4463-83A5-ADE525B32ADC}"/>
          </ac:picMkLst>
        </pc:picChg>
        <pc:picChg chg="del mod">
          <ac:chgData name="Aparna Rao" userId="b851740f2dcd0fd0" providerId="LiveId" clId="{56C69330-A345-44DB-A092-028CBF056EAB}" dt="2020-07-29T17:28:33.046" v="551" actId="478"/>
          <ac:picMkLst>
            <pc:docMk/>
            <pc:sldMk cId="1707474726" sldId="269"/>
            <ac:picMk id="19" creationId="{4B9CA223-D3A1-4970-848A-26CEBD622878}"/>
          </ac:picMkLst>
        </pc:picChg>
        <pc:picChg chg="del mod">
          <ac:chgData name="Aparna Rao" userId="b851740f2dcd0fd0" providerId="LiveId" clId="{56C69330-A345-44DB-A092-028CBF056EAB}" dt="2020-07-29T17:27:29.241" v="547" actId="478"/>
          <ac:picMkLst>
            <pc:docMk/>
            <pc:sldMk cId="1707474726" sldId="269"/>
            <ac:picMk id="21" creationId="{2309EE82-F242-4D96-98E6-A564E5488BCF}"/>
          </ac:picMkLst>
        </pc:picChg>
        <pc:picChg chg="add mod">
          <ac:chgData name="Aparna Rao" userId="b851740f2dcd0fd0" providerId="LiveId" clId="{56C69330-A345-44DB-A092-028CBF056EAB}" dt="2020-07-29T18:07:37.227" v="1861" actId="1076"/>
          <ac:picMkLst>
            <pc:docMk/>
            <pc:sldMk cId="1707474726" sldId="269"/>
            <ac:picMk id="24" creationId="{7D9618CA-AEF3-448F-B549-C8599CBC0D21}"/>
          </ac:picMkLst>
        </pc:picChg>
        <pc:picChg chg="add del mod">
          <ac:chgData name="Aparna Rao" userId="b851740f2dcd0fd0" providerId="LiveId" clId="{56C69330-A345-44DB-A092-028CBF056EAB}" dt="2020-07-29T17:41:01.790" v="1114" actId="478"/>
          <ac:picMkLst>
            <pc:docMk/>
            <pc:sldMk cId="1707474726" sldId="269"/>
            <ac:picMk id="26" creationId="{A287A5B6-12F0-4A92-912A-808213DAEFAF}"/>
          </ac:picMkLst>
        </pc:picChg>
        <pc:picChg chg="add mod">
          <ac:chgData name="Aparna Rao" userId="b851740f2dcd0fd0" providerId="LiveId" clId="{56C69330-A345-44DB-A092-028CBF056EAB}" dt="2020-07-29T17:44:03.446" v="1470" actId="1076"/>
          <ac:picMkLst>
            <pc:docMk/>
            <pc:sldMk cId="1707474726" sldId="269"/>
            <ac:picMk id="30" creationId="{D388ABEB-FD41-4F62-B6E4-770C77B80D18}"/>
          </ac:picMkLst>
        </pc:picChg>
        <pc:picChg chg="add del mod">
          <ac:chgData name="Aparna Rao" userId="b851740f2dcd0fd0" providerId="LiveId" clId="{56C69330-A345-44DB-A092-028CBF056EAB}" dt="2020-07-29T17:31:25.722" v="813"/>
          <ac:picMkLst>
            <pc:docMk/>
            <pc:sldMk cId="1707474726" sldId="269"/>
            <ac:picMk id="33" creationId="{9B2D9E92-CD62-4707-9F6E-A508BCFE1DC8}"/>
          </ac:picMkLst>
        </pc:picChg>
        <pc:picChg chg="add del">
          <ac:chgData name="Aparna Rao" userId="b851740f2dcd0fd0" providerId="LiveId" clId="{56C69330-A345-44DB-A092-028CBF056EAB}" dt="2020-07-29T17:34:25.383" v="820"/>
          <ac:picMkLst>
            <pc:docMk/>
            <pc:sldMk cId="1707474726" sldId="269"/>
            <ac:picMk id="34" creationId="{569A8EBC-25A4-4D72-B4DD-EC7F25196ECA}"/>
          </ac:picMkLst>
        </pc:picChg>
        <pc:picChg chg="add mod">
          <ac:chgData name="Aparna Rao" userId="b851740f2dcd0fd0" providerId="LiveId" clId="{56C69330-A345-44DB-A092-028CBF056EAB}" dt="2020-07-29T18:12:16.464" v="1978" actId="1076"/>
          <ac:picMkLst>
            <pc:docMk/>
            <pc:sldMk cId="1707474726" sldId="269"/>
            <ac:picMk id="38" creationId="{7CF7A0B1-0342-4DD4-89B8-D4F323B15C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7/30/2020</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7/30/2020</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7/30/2020</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7/30/2020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7/30/2020</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7/30/2020</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a:t>How to use this template</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dirty="0"/>
              <a:t>Refer to the word document which contains the components of </a:t>
            </a:r>
            <a:r>
              <a:rPr lang="en-US"/>
              <a:t>your story.</a:t>
            </a:r>
          </a:p>
          <a:p>
            <a:r>
              <a:rPr lang="en-US" dirty="0"/>
              <a:t>Follow the instructions on each slide to create your presentation.</a:t>
            </a:r>
          </a:p>
          <a:p>
            <a:r>
              <a:rPr lang="en-US" dirty="0"/>
              <a:t>Remember a PowerPoint is a visual for your presentation.  The words on each slide should serve only as talking points (rather than everything you are going to say).</a:t>
            </a:r>
          </a:p>
          <a:p>
            <a:r>
              <a:rPr lang="en-US" dirty="0"/>
              <a:t>Images and graphics add interest; be sure to add them to your slides when appropriate.</a:t>
            </a:r>
          </a:p>
          <a:p>
            <a:r>
              <a:rPr lang="en-US" dirty="0"/>
              <a:t>Use the Design Ideas feature to create beautiful presentations.</a:t>
            </a:r>
          </a:p>
        </p:txBody>
      </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a:t>
            </a:fld>
            <a:endParaRPr lang="en-US"/>
          </a:p>
        </p:txBody>
      </p:sp>
    </p:spTree>
    <p:extLst>
      <p:ext uri="{BB962C8B-B14F-4D97-AF65-F5344CB8AC3E}">
        <p14:creationId xmlns:p14="http://schemas.microsoft.com/office/powerpoint/2010/main" val="297737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From the COO’s desk</a:t>
            </a:r>
          </a:p>
        </p:txBody>
      </p:sp>
      <p:sp>
        <p:nvSpPr>
          <p:cNvPr id="5" name="Subtitle 4">
            <a:extLst>
              <a:ext uri="{FF2B5EF4-FFF2-40B4-BE49-F238E27FC236}">
                <a16:creationId xmlns:a16="http://schemas.microsoft.com/office/drawing/2014/main" id="{879B614E-605F-419A-9D7F-4C37ED45C564}"/>
              </a:ext>
            </a:extLst>
          </p:cNvPr>
          <p:cNvSpPr>
            <a:spLocks noGrp="1"/>
          </p:cNvSpPr>
          <p:nvPr>
            <p:ph type="subTitle" idx="1"/>
          </p:nvPr>
        </p:nvSpPr>
        <p:spPr>
          <a:xfrm>
            <a:off x="667666" y="4379685"/>
            <a:ext cx="4633806" cy="1591181"/>
          </a:xfrm>
        </p:spPr>
        <p:txBody>
          <a:bodyPr/>
          <a:lstStyle/>
          <a:p>
            <a:r>
              <a:rPr lang="en-US" dirty="0"/>
              <a:t>How we got recognized globally</a:t>
            </a:r>
          </a:p>
        </p:txBody>
      </p:sp>
      <p:pic>
        <p:nvPicPr>
          <p:cNvPr id="9" name="Picture Placeholder 8" descr="A picture containing table, food, sitting&#10;&#10;Description automatically generated">
            <a:extLst>
              <a:ext uri="{FF2B5EF4-FFF2-40B4-BE49-F238E27FC236}">
                <a16:creationId xmlns:a16="http://schemas.microsoft.com/office/drawing/2014/main" id="{C718904F-25C7-4B87-A011-2DF2A6C332F0}"/>
              </a:ext>
            </a:extLst>
          </p:cNvPr>
          <p:cNvPicPr>
            <a:picLocks noGrp="1" noChangeAspect="1"/>
          </p:cNvPicPr>
          <p:nvPr>
            <p:ph type="pic" sz="quarter" idx="10"/>
          </p:nvPr>
        </p:nvPicPr>
        <p:blipFill>
          <a:blip r:embed="rId2"/>
          <a:srcRect l="16727" r="16727"/>
          <a:stretch>
            <a:fillRect/>
          </a:stretch>
        </p:blipFill>
        <p:spPr>
          <a:xfrm>
            <a:off x="1651000" y="1111797"/>
            <a:ext cx="3465011" cy="3161207"/>
          </a:xfrm>
        </p:spPr>
      </p:pic>
    </p:spTree>
    <p:extLst>
      <p:ext uri="{BB962C8B-B14F-4D97-AF65-F5344CB8AC3E}">
        <p14:creationId xmlns:p14="http://schemas.microsoft.com/office/powerpoint/2010/main" val="119388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106017" y="559678"/>
            <a:ext cx="4664766" cy="2221622"/>
          </a:xfrm>
        </p:spPr>
        <p:txBody>
          <a:bodyPr/>
          <a:lstStyle/>
          <a:p>
            <a:r>
              <a:rPr lang="en-US" dirty="0"/>
              <a:t>The transformation</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normAutofit fontScale="85000" lnSpcReduction="20000"/>
          </a:bodyPr>
          <a:lstStyle/>
          <a:p>
            <a:endParaRPr lang="en-US" b="1" dirty="0"/>
          </a:p>
          <a:p>
            <a:r>
              <a:rPr lang="en-US" b="1" dirty="0"/>
              <a:t>Narrate your success story here- </a:t>
            </a:r>
          </a:p>
          <a:p>
            <a:endParaRPr lang="en-US" dirty="0"/>
          </a:p>
          <a:p>
            <a:r>
              <a:rPr lang="en-US" dirty="0"/>
              <a:t>What is the problem?</a:t>
            </a:r>
          </a:p>
          <a:p>
            <a:r>
              <a:rPr lang="en-US" dirty="0"/>
              <a:t>What is the solution?</a:t>
            </a:r>
          </a:p>
          <a:p>
            <a:r>
              <a:rPr lang="en-US" dirty="0"/>
              <a:t>How did you achieve it?</a:t>
            </a:r>
          </a:p>
          <a:p>
            <a:r>
              <a:rPr lang="en-US" dirty="0"/>
              <a:t>Identify the UNUSUAL part &amp; stitch it in here   </a:t>
            </a:r>
          </a:p>
          <a:p>
            <a:endParaRPr lang="en-US" dirty="0"/>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5102088" y="3504302"/>
            <a:ext cx="3101008" cy="3340445"/>
          </a:xfrm>
        </p:spPr>
        <p:txBody>
          <a:bodyPr lIns="72000" rIns="72000">
            <a:noAutofit/>
          </a:bodyPr>
          <a:lstStyle/>
          <a:p>
            <a:pPr algn="l"/>
            <a:r>
              <a:rPr lang="en-US" dirty="0"/>
              <a:t>Luckily for us, during our weekly DOJO meetings we identified the steps for automation. Quickly we set out to automate the billing process with our own Java script resource and with the help of the  IT production team.</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8674130" y="251791"/>
            <a:ext cx="3074504" cy="3175487"/>
          </a:xfrm>
        </p:spPr>
        <p:txBody>
          <a:bodyPr lIns="72000" rIns="72000"/>
          <a:lstStyle/>
          <a:p>
            <a:pPr algn="r"/>
            <a:r>
              <a:rPr lang="en-US" dirty="0"/>
              <a:t>Our Change requests in the billing application was waiting in the backlog. And no resolution was in sight yet.</a:t>
            </a:r>
          </a:p>
          <a:p>
            <a:endParaRPr lang="en-US" dirty="0"/>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02088" y="339653"/>
            <a:ext cx="3074504" cy="3074373"/>
          </a:xfrm>
        </p:spPr>
        <p:txBody>
          <a:bodyPr lIns="72000" rIns="72000">
            <a:normAutofit/>
          </a:bodyPr>
          <a:lstStyle/>
          <a:p>
            <a:r>
              <a:rPr lang="en-US" dirty="0"/>
              <a:t>At the beginning of every monthly billing cycle , we were all an over worked lot in the Billing team and quite frustrated. People applied for change over to other teams and we could not lose more people </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3</a:t>
            </a:fld>
            <a:endParaRPr lang="en-US"/>
          </a:p>
        </p:txBody>
      </p:sp>
      <p:pic>
        <p:nvPicPr>
          <p:cNvPr id="9" name="Picture 8" descr="Business people meeting in office">
            <a:extLst>
              <a:ext uri="{FF2B5EF4-FFF2-40B4-BE49-F238E27FC236}">
                <a16:creationId xmlns:a16="http://schemas.microsoft.com/office/drawing/2014/main" id="{1952EEB7-1821-48A9-8A86-080959207599}"/>
              </a:ext>
            </a:extLst>
          </p:cNvPr>
          <p:cNvPicPr>
            <a:picLocks noChangeAspect="1"/>
          </p:cNvPicPr>
          <p:nvPr/>
        </p:nvPicPr>
        <p:blipFill>
          <a:blip r:embed="rId2"/>
          <a:stretch>
            <a:fillRect/>
          </a:stretch>
        </p:blipFill>
        <p:spPr>
          <a:xfrm>
            <a:off x="5428923" y="443181"/>
            <a:ext cx="1230536" cy="820157"/>
          </a:xfrm>
          <a:prstGeom prst="rect">
            <a:avLst/>
          </a:prstGeom>
        </p:spPr>
      </p:pic>
      <p:pic>
        <p:nvPicPr>
          <p:cNvPr id="24" name="Picture Placeholder 23" descr="Robot">
            <a:extLst>
              <a:ext uri="{FF2B5EF4-FFF2-40B4-BE49-F238E27FC236}">
                <a16:creationId xmlns:a16="http://schemas.microsoft.com/office/drawing/2014/main" id="{7D9618CA-AEF3-448F-B549-C8599CBC0D21}"/>
              </a:ext>
            </a:extLst>
          </p:cNvPr>
          <p:cNvPicPr>
            <a:picLocks noGrp="1" noChangeAspect="1"/>
          </p:cNvPicPr>
          <p:nvPr>
            <p:ph type="pic" sz="quarter" idx="24"/>
          </p:nvPr>
        </p:nvPicPr>
        <p:blipFill>
          <a:blip r:embed="rId3">
            <a:extLst>
              <a:ext uri="{96DAC541-7B7A-43D3-8B79-37D633B846F1}">
                <asvg:svgBlip xmlns:asvg="http://schemas.microsoft.com/office/drawing/2016/SVG/main" r:embed="rId4"/>
              </a:ext>
            </a:extLst>
          </a:blip>
          <a:srcRect t="82" b="82"/>
          <a:stretch>
            <a:fillRect/>
          </a:stretch>
        </p:blipFill>
        <p:spPr>
          <a:xfrm>
            <a:off x="5153920" y="3517554"/>
            <a:ext cx="972000" cy="972000"/>
          </a:xfrm>
        </p:spPr>
      </p:pic>
      <p:pic>
        <p:nvPicPr>
          <p:cNvPr id="30" name="Picture Placeholder 29" descr="Programmer">
            <a:extLst>
              <a:ext uri="{FF2B5EF4-FFF2-40B4-BE49-F238E27FC236}">
                <a16:creationId xmlns:a16="http://schemas.microsoft.com/office/drawing/2014/main" id="{D388ABEB-FD41-4F62-B6E4-770C77B80D18}"/>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t="82" b="82"/>
          <a:stretch>
            <a:fillRect/>
          </a:stretch>
        </p:blipFill>
        <p:spPr>
          <a:xfrm>
            <a:off x="10348169" y="367484"/>
            <a:ext cx="973137" cy="971550"/>
          </a:xfrm>
        </p:spPr>
      </p:pic>
      <p:sp>
        <p:nvSpPr>
          <p:cNvPr id="31" name="Content Placeholder 3">
            <a:extLst>
              <a:ext uri="{FF2B5EF4-FFF2-40B4-BE49-F238E27FC236}">
                <a16:creationId xmlns:a16="http://schemas.microsoft.com/office/drawing/2014/main" id="{43BAF4F1-33C9-4945-8493-2F1036F24B0C}"/>
              </a:ext>
            </a:extLst>
          </p:cNvPr>
          <p:cNvSpPr txBox="1">
            <a:spLocks/>
          </p:cNvSpPr>
          <p:nvPr/>
        </p:nvSpPr>
        <p:spPr>
          <a:xfrm>
            <a:off x="8745248" y="3566563"/>
            <a:ext cx="3003385" cy="3175487"/>
          </a:xfrm>
          <a:prstGeom prst="rect">
            <a:avLst/>
          </a:prstGeom>
          <a:solidFill>
            <a:schemeClr val="bg1"/>
          </a:solidFill>
        </p:spPr>
        <p:txBody>
          <a:bodyPr vert="horz" lIns="72000" tIns="1332000" rIns="72000" bIns="0" rtlCol="0">
            <a:normAutofit lnSpcReduction="10000"/>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r"/>
            <a:r>
              <a:rPr lang="en-US" dirty="0"/>
              <a:t>So here we are a proud team , who successfully automated the billing cycle for customer renewal. We have saved about 2800 man hours pa, on a conservative estimate. Won kudos from our COO. </a:t>
            </a:r>
          </a:p>
        </p:txBody>
      </p:sp>
      <p:pic>
        <p:nvPicPr>
          <p:cNvPr id="38" name="Picture Placeholder 37" descr="A picture containing table, food, sitting&#10;&#10;Description automatically generated">
            <a:extLst>
              <a:ext uri="{FF2B5EF4-FFF2-40B4-BE49-F238E27FC236}">
                <a16:creationId xmlns:a16="http://schemas.microsoft.com/office/drawing/2014/main" id="{7CF7A0B1-0342-4DD4-89B8-D4F323B15CB9}"/>
              </a:ext>
            </a:extLst>
          </p:cNvPr>
          <p:cNvPicPr>
            <a:picLocks noGrp="1" noChangeAspect="1"/>
          </p:cNvPicPr>
          <p:nvPr>
            <p:ph type="pic" sz="quarter" idx="22"/>
          </p:nvPr>
        </p:nvPicPr>
        <p:blipFill>
          <a:blip r:embed="rId7"/>
          <a:srcRect l="16727" r="16727"/>
          <a:stretch>
            <a:fillRect/>
          </a:stretch>
        </p:blipFill>
        <p:spPr>
          <a:xfrm>
            <a:off x="10834737" y="3663088"/>
            <a:ext cx="847449" cy="847449"/>
          </a:xfrm>
        </p:spPr>
      </p:pic>
    </p:spTree>
    <p:extLst>
      <p:ext uri="{BB962C8B-B14F-4D97-AF65-F5344CB8AC3E}">
        <p14:creationId xmlns:p14="http://schemas.microsoft.com/office/powerpoint/2010/main" val="170747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dirty="0"/>
              <a:t>The hipoha fractals applied  </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62550" y="760345"/>
            <a:ext cx="1944000" cy="2700000"/>
          </a:xfrm>
        </p:spPr>
        <p:txBody>
          <a:bodyPr/>
          <a:lstStyle/>
          <a:p>
            <a:r>
              <a:rPr lang="en-US" dirty="0"/>
              <a:t>CQA- Curiosity Question asked</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295806" y="773595"/>
            <a:ext cx="1943100" cy="2700000"/>
          </a:xfrm>
        </p:spPr>
        <p:txBody>
          <a:bodyPr/>
          <a:lstStyle/>
          <a:p>
            <a:r>
              <a:rPr lang="en-US" dirty="0"/>
              <a:t>Happy bullocks </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733841"/>
            <a:ext cx="1943100" cy="2700000"/>
          </a:xfrm>
        </p:spPr>
        <p:txBody>
          <a:bodyPr/>
          <a:lstStyle/>
          <a:p>
            <a:r>
              <a:rPr lang="en-US" dirty="0"/>
              <a:t>Collaborative Problem solving</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rot="172207">
            <a:off x="5720550" y="879617"/>
            <a:ext cx="828000" cy="828000"/>
          </a:xfrm>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7853356" y="1078395"/>
            <a:ext cx="828000" cy="828000"/>
          </a:xfrm>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9985713" y="1038641"/>
            <a:ext cx="828000" cy="828000"/>
          </a:xfrm>
        </p:spPr>
        <p:txBody>
          <a:bodyPr/>
          <a:lstStyle/>
          <a:p>
            <a:r>
              <a:rPr lang="en-US" dirty="0"/>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dirty="0"/>
              <a:t>[Provide a list of the fractals that you applied in the given  situation].</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4</a:t>
            </a:fld>
            <a:endParaRPr lang="en-US"/>
          </a:p>
        </p:txBody>
      </p:sp>
      <p:sp>
        <p:nvSpPr>
          <p:cNvPr id="4" name="TextBox 3">
            <a:extLst>
              <a:ext uri="{FF2B5EF4-FFF2-40B4-BE49-F238E27FC236}">
                <a16:creationId xmlns:a16="http://schemas.microsoft.com/office/drawing/2014/main" id="{3C8B30B4-6843-4A9D-ADAE-7012078BB903}"/>
              </a:ext>
            </a:extLst>
          </p:cNvPr>
          <p:cNvSpPr txBox="1"/>
          <p:nvPr/>
        </p:nvSpPr>
        <p:spPr>
          <a:xfrm>
            <a:off x="5162550" y="4412975"/>
            <a:ext cx="1944000" cy="1200329"/>
          </a:xfrm>
          <a:prstGeom prst="rect">
            <a:avLst/>
          </a:prstGeom>
          <a:solidFill>
            <a:schemeClr val="accent1">
              <a:lumMod val="20000"/>
              <a:lumOff val="80000"/>
            </a:schemeClr>
          </a:solidFill>
        </p:spPr>
        <p:txBody>
          <a:bodyPr wrap="square" rtlCol="0">
            <a:spAutoFit/>
          </a:bodyPr>
          <a:lstStyle/>
          <a:p>
            <a:r>
              <a:rPr lang="en-US" dirty="0"/>
              <a:t>Why  of late so many resources wanted to move to other teams?</a:t>
            </a:r>
          </a:p>
        </p:txBody>
      </p:sp>
      <p:sp>
        <p:nvSpPr>
          <p:cNvPr id="12" name="TextBox 11">
            <a:extLst>
              <a:ext uri="{FF2B5EF4-FFF2-40B4-BE49-F238E27FC236}">
                <a16:creationId xmlns:a16="http://schemas.microsoft.com/office/drawing/2014/main" id="{F2C76E48-D8F5-4BEB-917E-79D8D4985659}"/>
              </a:ext>
            </a:extLst>
          </p:cNvPr>
          <p:cNvSpPr txBox="1"/>
          <p:nvPr/>
        </p:nvSpPr>
        <p:spPr>
          <a:xfrm>
            <a:off x="7294907" y="3796750"/>
            <a:ext cx="1943999" cy="2862322"/>
          </a:xfrm>
          <a:prstGeom prst="rect">
            <a:avLst/>
          </a:prstGeom>
          <a:solidFill>
            <a:schemeClr val="accent3">
              <a:lumMod val="20000"/>
              <a:lumOff val="80000"/>
            </a:schemeClr>
          </a:solidFill>
        </p:spPr>
        <p:txBody>
          <a:bodyPr wrap="square" rtlCol="0">
            <a:spAutoFit/>
          </a:bodyPr>
          <a:lstStyle/>
          <a:p>
            <a:r>
              <a:rPr lang="en-US" dirty="0"/>
              <a:t>Instead of seeking a huge investment on the CR which will reduce the manual checking of the billing , we chose the automation path, which did not require any funds</a:t>
            </a:r>
          </a:p>
        </p:txBody>
      </p:sp>
      <p:sp>
        <p:nvSpPr>
          <p:cNvPr id="17" name="TextBox 16">
            <a:extLst>
              <a:ext uri="{FF2B5EF4-FFF2-40B4-BE49-F238E27FC236}">
                <a16:creationId xmlns:a16="http://schemas.microsoft.com/office/drawing/2014/main" id="{AE135690-62A5-4480-9875-CB418F7B3C5E}"/>
              </a:ext>
            </a:extLst>
          </p:cNvPr>
          <p:cNvSpPr txBox="1"/>
          <p:nvPr/>
        </p:nvSpPr>
        <p:spPr>
          <a:xfrm>
            <a:off x="9343613" y="3863010"/>
            <a:ext cx="1944000" cy="2585323"/>
          </a:xfrm>
          <a:prstGeom prst="rect">
            <a:avLst/>
          </a:prstGeom>
          <a:solidFill>
            <a:schemeClr val="accent5">
              <a:lumMod val="20000"/>
              <a:lumOff val="80000"/>
            </a:schemeClr>
          </a:solidFill>
        </p:spPr>
        <p:txBody>
          <a:bodyPr wrap="square" rtlCol="0">
            <a:spAutoFit/>
          </a:bodyPr>
          <a:lstStyle/>
          <a:p>
            <a:r>
              <a:rPr lang="en-US" dirty="0"/>
              <a:t>The technical expertise of the IT Production team, the java script resource person within our team worked together to make this possible.</a:t>
            </a:r>
          </a:p>
        </p:txBody>
      </p:sp>
    </p:spTree>
    <p:extLst>
      <p:ext uri="{BB962C8B-B14F-4D97-AF65-F5344CB8AC3E}">
        <p14:creationId xmlns:p14="http://schemas.microsoft.com/office/powerpoint/2010/main" val="374911857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101</TotalTime>
  <Words>369</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Schoolbook</vt:lpstr>
      <vt:lpstr>Corbel</vt:lpstr>
      <vt:lpstr>Headlines</vt:lpstr>
      <vt:lpstr>How to use this template</vt:lpstr>
      <vt:lpstr>From the COO’s desk</vt:lpstr>
      <vt:lpstr>The transformation</vt:lpstr>
      <vt:lpstr>The hipoha fractals applied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Aparna Rao</dc:creator>
  <cp:lastModifiedBy>Anandan Kumaran</cp:lastModifiedBy>
  <cp:revision>2</cp:revision>
  <dcterms:created xsi:type="dcterms:W3CDTF">2020-07-29T16:53:03Z</dcterms:created>
  <dcterms:modified xsi:type="dcterms:W3CDTF">2020-07-30T03:51:29Z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