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保险公司流传着一句话，纯洁的友谊来自于不断地自我介绍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sz="3600" dirty="0" smtClean="0"/>
              <a:t>题目：全国卷</a:t>
            </a:r>
            <a:endParaRPr lang="en-US" altLang="zh-CN" sz="3600" dirty="0" smtClean="0"/>
          </a:p>
          <a:p>
            <a:r>
              <a:rPr lang="zh-CN" altLang="en-US" dirty="0" smtClean="0"/>
              <a:t>演讲者：曾嘉诚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全国卷</a:t>
            </a:r>
            <a:endParaRPr lang="zh-CN" alt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000240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、什么是</a:t>
            </a:r>
            <a:r>
              <a:rPr lang="zh-CN" altLang="en-US" sz="3600" dirty="0" smtClean="0"/>
              <a:t>全国</a:t>
            </a:r>
            <a:r>
              <a:rPr lang="zh-CN" altLang="en-US" sz="3200" dirty="0" smtClean="0"/>
              <a:t>卷</a:t>
            </a:r>
            <a:endParaRPr lang="en-US" altLang="zh-CN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8662" y="285749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、全国卷对教育界的影响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3857628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、全国卷对我们的影响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全国卷发源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520440" cy="3043246"/>
          </a:xfrm>
        </p:spPr>
        <p:txBody>
          <a:bodyPr/>
          <a:lstStyle/>
          <a:p>
            <a:r>
              <a:rPr lang="zh-CN" altLang="en-US" dirty="0" smtClean="0"/>
              <a:t>估计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年全国除了北京以外全科基本都会使用全国卷了，有人就会问，为啥北京不使用，现在给你道来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pic>
        <p:nvPicPr>
          <p:cNvPr id="6" name="内容占位符 5" descr="来一下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65910" y="1600200"/>
            <a:ext cx="2545854" cy="4525963"/>
          </a:xfrm>
        </p:spPr>
      </p:pic>
      <p:sp>
        <p:nvSpPr>
          <p:cNvPr id="7" name="TextBox 6"/>
          <p:cNvSpPr txBox="1"/>
          <p:nvPr/>
        </p:nvSpPr>
        <p:spPr>
          <a:xfrm>
            <a:off x="571472" y="1357298"/>
            <a:ext cx="32861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北京卷与全国卷方向不同，二者是深度和广度，技巧和思维的相互关系！全国卷的知识更讲究深度和技巧的熟练掌握，而北京卷更讲究知识的广度和对概念的真正理解！因此，全国卷与北京卷的比较需要由多角度进行，不得单纯从难易度对比，北京卷虽然在难度上比全国卷简单，但是北京卷灵活多变，新颖创新，试题规整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320040"/>
            <a:ext cx="3257544" cy="1143000"/>
          </a:xfrm>
        </p:spPr>
        <p:txBody>
          <a:bodyPr/>
          <a:lstStyle/>
          <a:p>
            <a:r>
              <a:rPr lang="zh-CN" altLang="en-US" dirty="0" smtClean="0"/>
              <a:t>全国卷的定义     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简称全国卷，它是教育部考试中心组织命制的适用于全国大部分省区的高考试卷，目的在于保证人才选拔的公正性。从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年开始，全国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卷分别改称为全国甲、乙、丙卷。小语种（日语</a:t>
            </a:r>
            <a:r>
              <a:rPr lang="en-US" altLang="zh-CN" dirty="0" smtClean="0"/>
              <a:t>/</a:t>
            </a:r>
            <a:r>
              <a:rPr lang="zh-CN" altLang="en-US" dirty="0" smtClean="0"/>
              <a:t>俄语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法语</a:t>
            </a:r>
            <a:r>
              <a:rPr lang="en-US" altLang="zh-CN" dirty="0" smtClean="0"/>
              <a:t>/</a:t>
            </a:r>
            <a:r>
              <a:rPr lang="zh-CN" altLang="en-US" dirty="0" smtClean="0"/>
              <a:t>德语</a:t>
            </a:r>
            <a:r>
              <a:rPr lang="en-US" altLang="zh-CN" dirty="0" smtClean="0"/>
              <a:t>/</a:t>
            </a:r>
            <a:r>
              <a:rPr lang="zh-CN" altLang="en-US" dirty="0" smtClean="0"/>
              <a:t>西班牙语）高考统一使用全国卷，各省均无自主命题权，且不分甲乙丙卷。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部分省份是自己出高考题，这些省份的高考试卷就称为“地方卷”</a:t>
            </a:r>
            <a:endParaRPr lang="zh-CN" altLang="en-US" dirty="0"/>
          </a:p>
        </p:txBody>
      </p:sp>
      <p:sp>
        <p:nvSpPr>
          <p:cNvPr id="10" name="标题 5"/>
          <p:cNvSpPr txBox="1">
            <a:spLocks/>
          </p:cNvSpPr>
          <p:nvPr/>
        </p:nvSpPr>
        <p:spPr>
          <a:xfrm>
            <a:off x="4214810" y="357166"/>
            <a:ext cx="3257544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地方卷的定义     </a:t>
            </a:r>
            <a:endParaRPr kumimoji="0" lang="zh-CN" alt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图片 10" descr="优势所在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3571876"/>
            <a:ext cx="4000528" cy="2843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全国卷对教育界的影响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7239000" cy="189102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、对学生的影响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、对老师的影响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、对学校的影响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643050"/>
            <a:ext cx="67866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学生考试一考定终生，实现阶段最普遍的，可是也是最无可奈何的一个，起源于科举制度，</a:t>
            </a:r>
            <a:r>
              <a:rPr lang="zh-CN" altLang="en-US" sz="2800" dirty="0" smtClean="0"/>
              <a:t> </a:t>
            </a:r>
            <a:r>
              <a:rPr lang="zh-CN" altLang="en-US" sz="2800" dirty="0" smtClean="0"/>
              <a:t>但是</a:t>
            </a:r>
            <a:r>
              <a:rPr lang="zh-CN" altLang="en-US" sz="2800" dirty="0" smtClean="0"/>
              <a:t>又不同于科举</a:t>
            </a:r>
            <a:r>
              <a:rPr lang="zh-CN" altLang="en-US" sz="2800" dirty="0" smtClean="0"/>
              <a:t>制度，科举制度起源于隋朝，正式实行在唐朝，科举制度的本人自愿为原则的，也有根据自己爱好的，为武官，但是今天的重点不是这个，全国卷的实行让学生的基本学习水平要求提高了，全国卷包含的内容以及对内容的熟悉程度要求更高。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500174"/>
            <a:ext cx="6500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全国卷的实施，对老师的要求也提高了，全国卷包含的内容不再像以往的地方卷那样，包含的内容基本能猜到，老师在这方面的不断进修，给了我们一定的可操作性，还有就是老师的再深造，现在的社会讲究的是与时俱进，在我们的年代，老师都特别厉害，基本不需要用到书本就可以上课了，可是估计现在不行了，哈哈</a:t>
            </a:r>
            <a:r>
              <a:rPr lang="en-US" altLang="zh-CN" sz="2800" dirty="0" smtClean="0"/>
              <a:t>~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65722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好了，到了学校了，学校呢，据我单纯的知道，好像是有那么一个叫做升学率的东西，这个东西好像对于校长的影响有点大，在之前的课程里面，隐约记得有人说过，其实呢校长是可以不换学校的，不过取决于以下的三个方面，</a:t>
            </a:r>
            <a:r>
              <a:rPr lang="zh-CN" altLang="en-US" sz="2800" dirty="0" smtClean="0"/>
              <a:t>人脉，</a:t>
            </a:r>
            <a:r>
              <a:rPr lang="zh-CN" altLang="en-US" sz="2800" dirty="0" smtClean="0"/>
              <a:t>政绩，人员，我感觉这个跟天时地利人和是有点像，所以呢，全国卷的实行让学校的升学率出现了挑战，抛开那些本来就很厉害的学校，什么仲元中学啊，省实啊这些不说，普通的学校呢</a:t>
            </a:r>
            <a:r>
              <a:rPr lang="en-US" altLang="zh-CN" sz="2800" dirty="0" smtClean="0"/>
              <a:t>~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隐藏的商机在哪里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、全部的变数减掉之后剩下的就是学校自身问题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、同纲不同卷，同卷不同分，难度不增加，录取不影响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、老师的再教育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、同学的激励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、校园文化的营造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41</TotalTime>
  <Words>679</Words>
  <Application>Microsoft Office PowerPoint</Application>
  <PresentationFormat>全屏显示(4:3)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华丽</vt:lpstr>
      <vt:lpstr>保险公司流传着一句话，纯洁的友谊来自于不断地自我介绍</vt:lpstr>
      <vt:lpstr>全国卷</vt:lpstr>
      <vt:lpstr>全国卷发源</vt:lpstr>
      <vt:lpstr>全国卷的定义     </vt:lpstr>
      <vt:lpstr>全国卷对教育界的影响</vt:lpstr>
      <vt:lpstr>隐藏的商机在哪里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保险公司流传着一句话，纯洁的友谊来自于不断地自我介绍</dc:title>
  <dc:creator>Administrator</dc:creator>
  <cp:lastModifiedBy>桑三博客</cp:lastModifiedBy>
  <cp:revision>6</cp:revision>
  <dcterms:created xsi:type="dcterms:W3CDTF">2017-07-26T05:06:35Z</dcterms:created>
  <dcterms:modified xsi:type="dcterms:W3CDTF">2017-07-26T05:58:16Z</dcterms:modified>
</cp:coreProperties>
</file>