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62" r:id="rId5"/>
    <p:sldId id="284" r:id="rId6"/>
    <p:sldId id="258" r:id="rId7"/>
    <p:sldId id="306" r:id="rId8"/>
    <p:sldId id="308" r:id="rId9"/>
    <p:sldId id="263" r:id="rId10"/>
    <p:sldId id="307" r:id="rId11"/>
    <p:sldId id="264" r:id="rId12"/>
    <p:sldId id="309" r:id="rId13"/>
    <p:sldId id="310" r:id="rId14"/>
    <p:sldId id="265" r:id="rId15"/>
    <p:sldId id="311" r:id="rId16"/>
    <p:sldId id="27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349"/>
    <a:srgbClr val="FF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C0D6D-A908-48C6-983D-90F2BD11E2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BB924-28C1-4EF7-A019-613D541E4AA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5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20FC-145E-4034-86AC-8B4FEA629A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17A1-3B14-48C2-8A2E-F3CB7EC452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23550" y="-312516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636233" y="-144876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03585" y="1571529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135807" y="2481617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79844" y="28338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439315" y="-685187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4654" y="4228500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4652" y="4429124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23551" y="5404455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74762" y="5533920"/>
            <a:ext cx="1894088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72588" y="5808599"/>
            <a:ext cx="1894088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334452" y="373396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080662" y="4306415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30608" y="375401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88036" y="353697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242616" y="491645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88040" y="15675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619828" y="3070891"/>
            <a:ext cx="5116539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创客教育</a:t>
            </a:r>
            <a:endParaRPr lang="zh-CN" altLang="zh-CN" sz="44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619828" y="4054567"/>
            <a:ext cx="465410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839170" y="4228450"/>
            <a:ext cx="2843117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顺德分院   柯健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23" grpId="10"/>
      <p:bldP spid="23" grpId="11"/>
      <p:bldP spid="23" grpId="12"/>
      <p:bldP spid="23" grpId="13"/>
      <p:bldP spid="23" grpId="14"/>
      <p:bldP spid="23" grpId="15"/>
      <p:bldP spid="23" grpId="16"/>
      <p:bldP spid="23" grpId="17"/>
      <p:bldP spid="2" grpId="0"/>
      <p:bldP spid="2" grpId="1"/>
      <p:bldP spid="2" grpId="2"/>
      <p:bldP spid="2" grpId="3"/>
      <p:bldP spid="2" grpId="4"/>
      <p:bldP spid="2" grpId="5"/>
      <p:bldP spid="2" grpId="6"/>
      <p:bldP spid="2" grpId="7"/>
      <p:bldP spid="2" grpId="8"/>
      <p:bldP spid="2" grpId="9"/>
      <p:bldP spid="2" grpId="10"/>
      <p:bldP spid="2" grpId="11"/>
      <p:bldP spid="2" grpId="12"/>
      <p:bldP spid="2" grpId="1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372344" y="5215374"/>
            <a:ext cx="5509551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创客教育的现状与反思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01868" y="330943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创客教育的现状与反思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01868" y="1279633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创客教育的现状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901825" y="2990215"/>
            <a:ext cx="28149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创客教育活动日益增多，如清华大学举办创客教育论坛、北京西城区实施全国生个创客教育计划“少年创客养成计划”等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158365" y="5095240"/>
            <a:ext cx="30346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温州中学、温州实验中学、北京景山学校等中小学创设了创客空间，并开设包括“多媒体编程”、“电子制作”等系列课程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364730" y="5126355"/>
            <a:ext cx="3499485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清华大学、青岛科技大学等多所高校建立起较完备的创客空间，并定期开展创意分享、头脑风暴等活动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651750" y="3020695"/>
            <a:ext cx="350012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北京、上海、深圳、温州等城市通过创建创客空间、举办创客大赛、成立创客组织等活动成为创客教育的领跑者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93030" y="1934845"/>
            <a:ext cx="251904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600余所中学引入了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创客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教育课程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2" name="菱形 21"/>
          <p:cNvSpPr/>
          <p:nvPr/>
        </p:nvSpPr>
        <p:spPr>
          <a:xfrm rot="4320000">
            <a:off x="6378575" y="3141980"/>
            <a:ext cx="1019175" cy="140208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5649595" y="2617470"/>
            <a:ext cx="1019175" cy="140208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 rot="8640000">
            <a:off x="6104890" y="4042410"/>
            <a:ext cx="1019175" cy="140208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菱形 32"/>
          <p:cNvSpPr/>
          <p:nvPr/>
        </p:nvSpPr>
        <p:spPr>
          <a:xfrm rot="12960000">
            <a:off x="5194300" y="4050665"/>
            <a:ext cx="1019175" cy="140208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菱形 33"/>
          <p:cNvSpPr/>
          <p:nvPr/>
        </p:nvSpPr>
        <p:spPr>
          <a:xfrm rot="17280000" flipH="1">
            <a:off x="4919980" y="3175635"/>
            <a:ext cx="1019175" cy="140208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  <p:bldP spid="31" grpId="0" animBg="1"/>
      <p:bldP spid="22" grpId="0" animBg="1"/>
      <p:bldP spid="29" grpId="0"/>
      <p:bldP spid="32" grpId="0" animBg="1"/>
      <p:bldP spid="28" grpId="0"/>
      <p:bldP spid="33" grpId="0" animBg="1"/>
      <p:bldP spid="27" grpId="0"/>
      <p:bldP spid="34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375670" y="1648229"/>
            <a:ext cx="2205391" cy="3466415"/>
            <a:chOff x="4384333" y="957216"/>
            <a:chExt cx="1913575" cy="3007742"/>
          </a:xfrm>
        </p:grpSpPr>
        <p:sp>
          <p:nvSpPr>
            <p:cNvPr id="21" name="Freeform 2462" hidden="1"/>
            <p:cNvSpPr/>
            <p:nvPr/>
          </p:nvSpPr>
          <p:spPr bwMode="auto">
            <a:xfrm>
              <a:off x="4384333" y="1277753"/>
              <a:ext cx="1833670" cy="2687205"/>
            </a:xfrm>
            <a:custGeom>
              <a:avLst/>
              <a:gdLst>
                <a:gd name="T0" fmla="*/ 327 w 570"/>
                <a:gd name="T1" fmla="*/ 694 h 836"/>
                <a:gd name="T2" fmla="*/ 328 w 570"/>
                <a:gd name="T3" fmla="*/ 589 h 836"/>
                <a:gd name="T4" fmla="*/ 423 w 570"/>
                <a:gd name="T5" fmla="*/ 501 h 836"/>
                <a:gd name="T6" fmla="*/ 559 w 570"/>
                <a:gd name="T7" fmla="*/ 295 h 836"/>
                <a:gd name="T8" fmla="*/ 483 w 570"/>
                <a:gd name="T9" fmla="*/ 74 h 836"/>
                <a:gd name="T10" fmla="*/ 433 w 570"/>
                <a:gd name="T11" fmla="*/ 37 h 836"/>
                <a:gd name="T12" fmla="*/ 249 w 570"/>
                <a:gd name="T13" fmla="*/ 20 h 836"/>
                <a:gd name="T14" fmla="*/ 64 w 570"/>
                <a:gd name="T15" fmla="*/ 178 h 836"/>
                <a:gd name="T16" fmla="*/ 75 w 570"/>
                <a:gd name="T17" fmla="*/ 580 h 836"/>
                <a:gd name="T18" fmla="*/ 258 w 570"/>
                <a:gd name="T19" fmla="*/ 760 h 836"/>
                <a:gd name="T20" fmla="*/ 393 w 570"/>
                <a:gd name="T21" fmla="*/ 836 h 836"/>
                <a:gd name="T22" fmla="*/ 327 w 570"/>
                <a:gd name="T23" fmla="*/ 694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0" h="836">
                  <a:moveTo>
                    <a:pt x="327" y="694"/>
                  </a:moveTo>
                  <a:cubicBezTo>
                    <a:pt x="309" y="656"/>
                    <a:pt x="309" y="623"/>
                    <a:pt x="328" y="589"/>
                  </a:cubicBezTo>
                  <a:cubicBezTo>
                    <a:pt x="345" y="557"/>
                    <a:pt x="378" y="527"/>
                    <a:pt x="423" y="501"/>
                  </a:cubicBezTo>
                  <a:cubicBezTo>
                    <a:pt x="497" y="458"/>
                    <a:pt x="548" y="381"/>
                    <a:pt x="559" y="295"/>
                  </a:cubicBezTo>
                  <a:cubicBezTo>
                    <a:pt x="570" y="210"/>
                    <a:pt x="543" y="129"/>
                    <a:pt x="483" y="74"/>
                  </a:cubicBezTo>
                  <a:cubicBezTo>
                    <a:pt x="467" y="59"/>
                    <a:pt x="451" y="47"/>
                    <a:pt x="433" y="37"/>
                  </a:cubicBezTo>
                  <a:cubicBezTo>
                    <a:pt x="377" y="6"/>
                    <a:pt x="313" y="0"/>
                    <a:pt x="249" y="20"/>
                  </a:cubicBezTo>
                  <a:cubicBezTo>
                    <a:pt x="173" y="44"/>
                    <a:pt x="105" y="101"/>
                    <a:pt x="64" y="178"/>
                  </a:cubicBezTo>
                  <a:cubicBezTo>
                    <a:pt x="0" y="296"/>
                    <a:pt x="4" y="446"/>
                    <a:pt x="75" y="580"/>
                  </a:cubicBezTo>
                  <a:cubicBezTo>
                    <a:pt x="107" y="639"/>
                    <a:pt x="190" y="722"/>
                    <a:pt x="258" y="760"/>
                  </a:cubicBezTo>
                  <a:cubicBezTo>
                    <a:pt x="393" y="836"/>
                    <a:pt x="393" y="836"/>
                    <a:pt x="393" y="836"/>
                  </a:cubicBezTo>
                  <a:lnTo>
                    <a:pt x="327" y="69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2463"/>
            <p:cNvSpPr/>
            <p:nvPr/>
          </p:nvSpPr>
          <p:spPr bwMode="auto">
            <a:xfrm>
              <a:off x="4384333" y="1277753"/>
              <a:ext cx="1833670" cy="2684482"/>
            </a:xfrm>
            <a:custGeom>
              <a:avLst/>
              <a:gdLst>
                <a:gd name="T0" fmla="*/ 326 w 570"/>
                <a:gd name="T1" fmla="*/ 695 h 835"/>
                <a:gd name="T2" fmla="*/ 327 w 570"/>
                <a:gd name="T3" fmla="*/ 588 h 835"/>
                <a:gd name="T4" fmla="*/ 423 w 570"/>
                <a:gd name="T5" fmla="*/ 500 h 835"/>
                <a:gd name="T6" fmla="*/ 559 w 570"/>
                <a:gd name="T7" fmla="*/ 295 h 835"/>
                <a:gd name="T8" fmla="*/ 483 w 570"/>
                <a:gd name="T9" fmla="*/ 74 h 835"/>
                <a:gd name="T10" fmla="*/ 433 w 570"/>
                <a:gd name="T11" fmla="*/ 38 h 835"/>
                <a:gd name="T12" fmla="*/ 249 w 570"/>
                <a:gd name="T13" fmla="*/ 20 h 835"/>
                <a:gd name="T14" fmla="*/ 64 w 570"/>
                <a:gd name="T15" fmla="*/ 178 h 835"/>
                <a:gd name="T16" fmla="*/ 76 w 570"/>
                <a:gd name="T17" fmla="*/ 580 h 835"/>
                <a:gd name="T18" fmla="*/ 259 w 570"/>
                <a:gd name="T19" fmla="*/ 760 h 835"/>
                <a:gd name="T20" fmla="*/ 392 w 570"/>
                <a:gd name="T21" fmla="*/ 835 h 835"/>
                <a:gd name="T22" fmla="*/ 326 w 570"/>
                <a:gd name="T23" fmla="*/ 69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0" h="835">
                  <a:moveTo>
                    <a:pt x="326" y="695"/>
                  </a:moveTo>
                  <a:cubicBezTo>
                    <a:pt x="308" y="656"/>
                    <a:pt x="308" y="622"/>
                    <a:pt x="327" y="588"/>
                  </a:cubicBezTo>
                  <a:cubicBezTo>
                    <a:pt x="344" y="557"/>
                    <a:pt x="378" y="526"/>
                    <a:pt x="423" y="500"/>
                  </a:cubicBezTo>
                  <a:cubicBezTo>
                    <a:pt x="496" y="458"/>
                    <a:pt x="547" y="381"/>
                    <a:pt x="559" y="295"/>
                  </a:cubicBezTo>
                  <a:cubicBezTo>
                    <a:pt x="570" y="210"/>
                    <a:pt x="542" y="129"/>
                    <a:pt x="483" y="74"/>
                  </a:cubicBezTo>
                  <a:cubicBezTo>
                    <a:pt x="467" y="60"/>
                    <a:pt x="450" y="47"/>
                    <a:pt x="433" y="38"/>
                  </a:cubicBezTo>
                  <a:cubicBezTo>
                    <a:pt x="376" y="6"/>
                    <a:pt x="313" y="0"/>
                    <a:pt x="249" y="20"/>
                  </a:cubicBezTo>
                  <a:cubicBezTo>
                    <a:pt x="173" y="44"/>
                    <a:pt x="106" y="102"/>
                    <a:pt x="64" y="178"/>
                  </a:cubicBezTo>
                  <a:cubicBezTo>
                    <a:pt x="0" y="296"/>
                    <a:pt x="5" y="446"/>
                    <a:pt x="76" y="580"/>
                  </a:cubicBezTo>
                  <a:cubicBezTo>
                    <a:pt x="107" y="639"/>
                    <a:pt x="191" y="721"/>
                    <a:pt x="259" y="760"/>
                  </a:cubicBezTo>
                  <a:cubicBezTo>
                    <a:pt x="392" y="835"/>
                    <a:pt x="392" y="835"/>
                    <a:pt x="392" y="835"/>
                  </a:cubicBezTo>
                  <a:lnTo>
                    <a:pt x="326" y="695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2464"/>
            <p:cNvSpPr/>
            <p:nvPr/>
          </p:nvSpPr>
          <p:spPr bwMode="auto">
            <a:xfrm>
              <a:off x="4387055" y="1280476"/>
              <a:ext cx="1826864" cy="2679037"/>
            </a:xfrm>
            <a:custGeom>
              <a:avLst/>
              <a:gdLst>
                <a:gd name="T0" fmla="*/ 325 w 568"/>
                <a:gd name="T1" fmla="*/ 694 h 833"/>
                <a:gd name="T2" fmla="*/ 326 w 568"/>
                <a:gd name="T3" fmla="*/ 587 h 833"/>
                <a:gd name="T4" fmla="*/ 421 w 568"/>
                <a:gd name="T5" fmla="*/ 499 h 833"/>
                <a:gd name="T6" fmla="*/ 557 w 568"/>
                <a:gd name="T7" fmla="*/ 294 h 833"/>
                <a:gd name="T8" fmla="*/ 481 w 568"/>
                <a:gd name="T9" fmla="*/ 74 h 833"/>
                <a:gd name="T10" fmla="*/ 431 w 568"/>
                <a:gd name="T11" fmla="*/ 37 h 833"/>
                <a:gd name="T12" fmla="*/ 248 w 568"/>
                <a:gd name="T13" fmla="*/ 20 h 833"/>
                <a:gd name="T14" fmla="*/ 63 w 568"/>
                <a:gd name="T15" fmla="*/ 178 h 833"/>
                <a:gd name="T16" fmla="*/ 75 w 568"/>
                <a:gd name="T17" fmla="*/ 579 h 833"/>
                <a:gd name="T18" fmla="*/ 258 w 568"/>
                <a:gd name="T19" fmla="*/ 758 h 833"/>
                <a:gd name="T20" fmla="*/ 390 w 568"/>
                <a:gd name="T21" fmla="*/ 833 h 833"/>
                <a:gd name="T22" fmla="*/ 325 w 568"/>
                <a:gd name="T23" fmla="*/ 694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8" h="833">
                  <a:moveTo>
                    <a:pt x="325" y="694"/>
                  </a:moveTo>
                  <a:cubicBezTo>
                    <a:pt x="307" y="655"/>
                    <a:pt x="307" y="621"/>
                    <a:pt x="326" y="587"/>
                  </a:cubicBezTo>
                  <a:cubicBezTo>
                    <a:pt x="343" y="555"/>
                    <a:pt x="376" y="525"/>
                    <a:pt x="421" y="499"/>
                  </a:cubicBezTo>
                  <a:cubicBezTo>
                    <a:pt x="495" y="456"/>
                    <a:pt x="546" y="380"/>
                    <a:pt x="557" y="294"/>
                  </a:cubicBezTo>
                  <a:cubicBezTo>
                    <a:pt x="568" y="209"/>
                    <a:pt x="541" y="129"/>
                    <a:pt x="481" y="74"/>
                  </a:cubicBezTo>
                  <a:cubicBezTo>
                    <a:pt x="466" y="59"/>
                    <a:pt x="449" y="47"/>
                    <a:pt x="431" y="37"/>
                  </a:cubicBezTo>
                  <a:cubicBezTo>
                    <a:pt x="375" y="6"/>
                    <a:pt x="312" y="0"/>
                    <a:pt x="248" y="20"/>
                  </a:cubicBezTo>
                  <a:cubicBezTo>
                    <a:pt x="172" y="44"/>
                    <a:pt x="105" y="101"/>
                    <a:pt x="63" y="178"/>
                  </a:cubicBezTo>
                  <a:cubicBezTo>
                    <a:pt x="0" y="295"/>
                    <a:pt x="4" y="445"/>
                    <a:pt x="75" y="579"/>
                  </a:cubicBezTo>
                  <a:cubicBezTo>
                    <a:pt x="106" y="638"/>
                    <a:pt x="190" y="720"/>
                    <a:pt x="258" y="758"/>
                  </a:cubicBezTo>
                  <a:cubicBezTo>
                    <a:pt x="390" y="833"/>
                    <a:pt x="390" y="833"/>
                    <a:pt x="390" y="833"/>
                  </a:cubicBezTo>
                  <a:lnTo>
                    <a:pt x="325" y="694"/>
                  </a:lnTo>
                  <a:close/>
                </a:path>
              </a:pathLst>
            </a:custGeom>
            <a:solidFill>
              <a:srgbClr val="FCFCF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2465"/>
            <p:cNvSpPr/>
            <p:nvPr/>
          </p:nvSpPr>
          <p:spPr bwMode="auto">
            <a:xfrm>
              <a:off x="4387055" y="1284559"/>
              <a:ext cx="1826864" cy="2670869"/>
            </a:xfrm>
            <a:custGeom>
              <a:avLst/>
              <a:gdLst>
                <a:gd name="T0" fmla="*/ 324 w 568"/>
                <a:gd name="T1" fmla="*/ 693 h 831"/>
                <a:gd name="T2" fmla="*/ 325 w 568"/>
                <a:gd name="T3" fmla="*/ 586 h 831"/>
                <a:gd name="T4" fmla="*/ 421 w 568"/>
                <a:gd name="T5" fmla="*/ 497 h 831"/>
                <a:gd name="T6" fmla="*/ 557 w 568"/>
                <a:gd name="T7" fmla="*/ 293 h 831"/>
                <a:gd name="T8" fmla="*/ 481 w 568"/>
                <a:gd name="T9" fmla="*/ 73 h 831"/>
                <a:gd name="T10" fmla="*/ 431 w 568"/>
                <a:gd name="T11" fmla="*/ 37 h 831"/>
                <a:gd name="T12" fmla="*/ 248 w 568"/>
                <a:gd name="T13" fmla="*/ 19 h 831"/>
                <a:gd name="T14" fmla="*/ 64 w 568"/>
                <a:gd name="T15" fmla="*/ 177 h 831"/>
                <a:gd name="T16" fmla="*/ 76 w 568"/>
                <a:gd name="T17" fmla="*/ 578 h 831"/>
                <a:gd name="T18" fmla="*/ 258 w 568"/>
                <a:gd name="T19" fmla="*/ 757 h 831"/>
                <a:gd name="T20" fmla="*/ 388 w 568"/>
                <a:gd name="T21" fmla="*/ 831 h 831"/>
                <a:gd name="T22" fmla="*/ 324 w 568"/>
                <a:gd name="T23" fmla="*/ 693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8" h="831">
                  <a:moveTo>
                    <a:pt x="324" y="693"/>
                  </a:moveTo>
                  <a:cubicBezTo>
                    <a:pt x="306" y="654"/>
                    <a:pt x="306" y="620"/>
                    <a:pt x="325" y="586"/>
                  </a:cubicBezTo>
                  <a:cubicBezTo>
                    <a:pt x="343" y="554"/>
                    <a:pt x="376" y="523"/>
                    <a:pt x="421" y="497"/>
                  </a:cubicBezTo>
                  <a:cubicBezTo>
                    <a:pt x="495" y="455"/>
                    <a:pt x="545" y="379"/>
                    <a:pt x="557" y="293"/>
                  </a:cubicBezTo>
                  <a:cubicBezTo>
                    <a:pt x="568" y="208"/>
                    <a:pt x="540" y="128"/>
                    <a:pt x="481" y="73"/>
                  </a:cubicBezTo>
                  <a:cubicBezTo>
                    <a:pt x="465" y="59"/>
                    <a:pt x="449" y="46"/>
                    <a:pt x="431" y="37"/>
                  </a:cubicBezTo>
                  <a:cubicBezTo>
                    <a:pt x="375" y="5"/>
                    <a:pt x="312" y="0"/>
                    <a:pt x="248" y="19"/>
                  </a:cubicBezTo>
                  <a:cubicBezTo>
                    <a:pt x="173" y="43"/>
                    <a:pt x="105" y="100"/>
                    <a:pt x="64" y="177"/>
                  </a:cubicBezTo>
                  <a:cubicBezTo>
                    <a:pt x="0" y="294"/>
                    <a:pt x="5" y="444"/>
                    <a:pt x="76" y="578"/>
                  </a:cubicBezTo>
                  <a:cubicBezTo>
                    <a:pt x="107" y="636"/>
                    <a:pt x="190" y="718"/>
                    <a:pt x="258" y="757"/>
                  </a:cubicBezTo>
                  <a:cubicBezTo>
                    <a:pt x="388" y="831"/>
                    <a:pt x="388" y="831"/>
                    <a:pt x="388" y="831"/>
                  </a:cubicBezTo>
                  <a:lnTo>
                    <a:pt x="324" y="693"/>
                  </a:lnTo>
                  <a:close/>
                </a:path>
              </a:pathLst>
            </a:custGeom>
            <a:solidFill>
              <a:srgbClr val="FBFBF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2466"/>
            <p:cNvSpPr/>
            <p:nvPr/>
          </p:nvSpPr>
          <p:spPr bwMode="auto">
            <a:xfrm>
              <a:off x="4391139" y="1284559"/>
              <a:ext cx="1820057" cy="2664063"/>
            </a:xfrm>
            <a:custGeom>
              <a:avLst/>
              <a:gdLst>
                <a:gd name="T0" fmla="*/ 323 w 566"/>
                <a:gd name="T1" fmla="*/ 693 h 829"/>
                <a:gd name="T2" fmla="*/ 324 w 566"/>
                <a:gd name="T3" fmla="*/ 586 h 829"/>
                <a:gd name="T4" fmla="*/ 420 w 566"/>
                <a:gd name="T5" fmla="*/ 497 h 829"/>
                <a:gd name="T6" fmla="*/ 555 w 566"/>
                <a:gd name="T7" fmla="*/ 292 h 829"/>
                <a:gd name="T8" fmla="*/ 480 w 566"/>
                <a:gd name="T9" fmla="*/ 73 h 829"/>
                <a:gd name="T10" fmla="*/ 430 w 566"/>
                <a:gd name="T11" fmla="*/ 37 h 829"/>
                <a:gd name="T12" fmla="*/ 247 w 566"/>
                <a:gd name="T13" fmla="*/ 20 h 829"/>
                <a:gd name="T14" fmla="*/ 63 w 566"/>
                <a:gd name="T15" fmla="*/ 177 h 829"/>
                <a:gd name="T16" fmla="*/ 75 w 566"/>
                <a:gd name="T17" fmla="*/ 577 h 829"/>
                <a:gd name="T18" fmla="*/ 257 w 566"/>
                <a:gd name="T19" fmla="*/ 756 h 829"/>
                <a:gd name="T20" fmla="*/ 386 w 566"/>
                <a:gd name="T21" fmla="*/ 829 h 829"/>
                <a:gd name="T22" fmla="*/ 323 w 566"/>
                <a:gd name="T23" fmla="*/ 693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6" h="829">
                  <a:moveTo>
                    <a:pt x="323" y="693"/>
                  </a:moveTo>
                  <a:cubicBezTo>
                    <a:pt x="305" y="654"/>
                    <a:pt x="305" y="620"/>
                    <a:pt x="324" y="586"/>
                  </a:cubicBezTo>
                  <a:cubicBezTo>
                    <a:pt x="341" y="554"/>
                    <a:pt x="375" y="523"/>
                    <a:pt x="420" y="497"/>
                  </a:cubicBezTo>
                  <a:cubicBezTo>
                    <a:pt x="493" y="455"/>
                    <a:pt x="544" y="378"/>
                    <a:pt x="555" y="292"/>
                  </a:cubicBezTo>
                  <a:cubicBezTo>
                    <a:pt x="566" y="208"/>
                    <a:pt x="539" y="128"/>
                    <a:pt x="480" y="73"/>
                  </a:cubicBezTo>
                  <a:cubicBezTo>
                    <a:pt x="464" y="59"/>
                    <a:pt x="447" y="47"/>
                    <a:pt x="430" y="37"/>
                  </a:cubicBezTo>
                  <a:cubicBezTo>
                    <a:pt x="374" y="6"/>
                    <a:pt x="311" y="0"/>
                    <a:pt x="247" y="20"/>
                  </a:cubicBezTo>
                  <a:cubicBezTo>
                    <a:pt x="172" y="44"/>
                    <a:pt x="105" y="101"/>
                    <a:pt x="63" y="177"/>
                  </a:cubicBezTo>
                  <a:cubicBezTo>
                    <a:pt x="0" y="294"/>
                    <a:pt x="4" y="444"/>
                    <a:pt x="75" y="577"/>
                  </a:cubicBezTo>
                  <a:cubicBezTo>
                    <a:pt x="106" y="636"/>
                    <a:pt x="190" y="718"/>
                    <a:pt x="257" y="756"/>
                  </a:cubicBezTo>
                  <a:cubicBezTo>
                    <a:pt x="386" y="829"/>
                    <a:pt x="386" y="829"/>
                    <a:pt x="386" y="829"/>
                  </a:cubicBezTo>
                  <a:lnTo>
                    <a:pt x="323" y="693"/>
                  </a:lnTo>
                  <a:close/>
                </a:path>
              </a:pathLst>
            </a:custGeom>
            <a:solidFill>
              <a:srgbClr val="F9F9F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2467"/>
            <p:cNvSpPr/>
            <p:nvPr/>
          </p:nvSpPr>
          <p:spPr bwMode="auto">
            <a:xfrm>
              <a:off x="4391139" y="1287282"/>
              <a:ext cx="1820057" cy="2658618"/>
            </a:xfrm>
            <a:custGeom>
              <a:avLst/>
              <a:gdLst>
                <a:gd name="T0" fmla="*/ 322 w 566"/>
                <a:gd name="T1" fmla="*/ 693 h 827"/>
                <a:gd name="T2" fmla="*/ 323 w 566"/>
                <a:gd name="T3" fmla="*/ 584 h 827"/>
                <a:gd name="T4" fmla="*/ 420 w 566"/>
                <a:gd name="T5" fmla="*/ 495 h 827"/>
                <a:gd name="T6" fmla="*/ 554 w 566"/>
                <a:gd name="T7" fmla="*/ 291 h 827"/>
                <a:gd name="T8" fmla="*/ 479 w 566"/>
                <a:gd name="T9" fmla="*/ 73 h 827"/>
                <a:gd name="T10" fmla="*/ 430 w 566"/>
                <a:gd name="T11" fmla="*/ 37 h 827"/>
                <a:gd name="T12" fmla="*/ 247 w 566"/>
                <a:gd name="T13" fmla="*/ 20 h 827"/>
                <a:gd name="T14" fmla="*/ 64 w 566"/>
                <a:gd name="T15" fmla="*/ 176 h 827"/>
                <a:gd name="T16" fmla="*/ 76 w 566"/>
                <a:gd name="T17" fmla="*/ 576 h 827"/>
                <a:gd name="T18" fmla="*/ 258 w 566"/>
                <a:gd name="T19" fmla="*/ 755 h 827"/>
                <a:gd name="T20" fmla="*/ 385 w 566"/>
                <a:gd name="T21" fmla="*/ 827 h 827"/>
                <a:gd name="T22" fmla="*/ 322 w 566"/>
                <a:gd name="T23" fmla="*/ 693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6" h="827">
                  <a:moveTo>
                    <a:pt x="322" y="693"/>
                  </a:moveTo>
                  <a:cubicBezTo>
                    <a:pt x="304" y="654"/>
                    <a:pt x="304" y="619"/>
                    <a:pt x="323" y="584"/>
                  </a:cubicBezTo>
                  <a:cubicBezTo>
                    <a:pt x="341" y="552"/>
                    <a:pt x="374" y="521"/>
                    <a:pt x="420" y="495"/>
                  </a:cubicBezTo>
                  <a:cubicBezTo>
                    <a:pt x="493" y="453"/>
                    <a:pt x="543" y="377"/>
                    <a:pt x="554" y="291"/>
                  </a:cubicBezTo>
                  <a:cubicBezTo>
                    <a:pt x="566" y="207"/>
                    <a:pt x="538" y="128"/>
                    <a:pt x="479" y="73"/>
                  </a:cubicBezTo>
                  <a:cubicBezTo>
                    <a:pt x="464" y="58"/>
                    <a:pt x="447" y="46"/>
                    <a:pt x="430" y="37"/>
                  </a:cubicBezTo>
                  <a:cubicBezTo>
                    <a:pt x="374" y="6"/>
                    <a:pt x="311" y="0"/>
                    <a:pt x="247" y="20"/>
                  </a:cubicBezTo>
                  <a:cubicBezTo>
                    <a:pt x="172" y="43"/>
                    <a:pt x="105" y="100"/>
                    <a:pt x="64" y="176"/>
                  </a:cubicBezTo>
                  <a:cubicBezTo>
                    <a:pt x="0" y="293"/>
                    <a:pt x="5" y="443"/>
                    <a:pt x="76" y="576"/>
                  </a:cubicBezTo>
                  <a:cubicBezTo>
                    <a:pt x="107" y="635"/>
                    <a:pt x="190" y="716"/>
                    <a:pt x="258" y="755"/>
                  </a:cubicBezTo>
                  <a:cubicBezTo>
                    <a:pt x="385" y="827"/>
                    <a:pt x="385" y="827"/>
                    <a:pt x="385" y="827"/>
                  </a:cubicBezTo>
                  <a:lnTo>
                    <a:pt x="322" y="693"/>
                  </a:lnTo>
                  <a:close/>
                </a:path>
              </a:pathLst>
            </a:custGeom>
            <a:solidFill>
              <a:srgbClr val="F8F8F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2468"/>
            <p:cNvSpPr/>
            <p:nvPr/>
          </p:nvSpPr>
          <p:spPr bwMode="auto">
            <a:xfrm>
              <a:off x="4393862" y="1287282"/>
              <a:ext cx="1813251" cy="2655895"/>
            </a:xfrm>
            <a:custGeom>
              <a:avLst/>
              <a:gdLst>
                <a:gd name="T0" fmla="*/ 321 w 564"/>
                <a:gd name="T1" fmla="*/ 693 h 826"/>
                <a:gd name="T2" fmla="*/ 322 w 564"/>
                <a:gd name="T3" fmla="*/ 584 h 826"/>
                <a:gd name="T4" fmla="*/ 418 w 564"/>
                <a:gd name="T5" fmla="*/ 495 h 826"/>
                <a:gd name="T6" fmla="*/ 553 w 564"/>
                <a:gd name="T7" fmla="*/ 291 h 826"/>
                <a:gd name="T8" fmla="*/ 478 w 564"/>
                <a:gd name="T9" fmla="*/ 73 h 826"/>
                <a:gd name="T10" fmla="*/ 428 w 564"/>
                <a:gd name="T11" fmla="*/ 37 h 826"/>
                <a:gd name="T12" fmla="*/ 246 w 564"/>
                <a:gd name="T13" fmla="*/ 20 h 826"/>
                <a:gd name="T14" fmla="*/ 63 w 564"/>
                <a:gd name="T15" fmla="*/ 177 h 826"/>
                <a:gd name="T16" fmla="*/ 75 w 564"/>
                <a:gd name="T17" fmla="*/ 576 h 826"/>
                <a:gd name="T18" fmla="*/ 257 w 564"/>
                <a:gd name="T19" fmla="*/ 754 h 826"/>
                <a:gd name="T20" fmla="*/ 383 w 564"/>
                <a:gd name="T21" fmla="*/ 826 h 826"/>
                <a:gd name="T22" fmla="*/ 321 w 564"/>
                <a:gd name="T23" fmla="*/ 693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4" h="826">
                  <a:moveTo>
                    <a:pt x="321" y="693"/>
                  </a:moveTo>
                  <a:cubicBezTo>
                    <a:pt x="302" y="654"/>
                    <a:pt x="303" y="619"/>
                    <a:pt x="322" y="584"/>
                  </a:cubicBezTo>
                  <a:cubicBezTo>
                    <a:pt x="339" y="552"/>
                    <a:pt x="373" y="521"/>
                    <a:pt x="418" y="495"/>
                  </a:cubicBezTo>
                  <a:cubicBezTo>
                    <a:pt x="491" y="453"/>
                    <a:pt x="542" y="377"/>
                    <a:pt x="553" y="291"/>
                  </a:cubicBezTo>
                  <a:cubicBezTo>
                    <a:pt x="564" y="207"/>
                    <a:pt x="537" y="128"/>
                    <a:pt x="478" y="73"/>
                  </a:cubicBezTo>
                  <a:cubicBezTo>
                    <a:pt x="462" y="59"/>
                    <a:pt x="446" y="47"/>
                    <a:pt x="428" y="37"/>
                  </a:cubicBezTo>
                  <a:cubicBezTo>
                    <a:pt x="373" y="6"/>
                    <a:pt x="310" y="0"/>
                    <a:pt x="246" y="20"/>
                  </a:cubicBezTo>
                  <a:cubicBezTo>
                    <a:pt x="171" y="43"/>
                    <a:pt x="105" y="101"/>
                    <a:pt x="63" y="177"/>
                  </a:cubicBezTo>
                  <a:cubicBezTo>
                    <a:pt x="0" y="293"/>
                    <a:pt x="4" y="442"/>
                    <a:pt x="75" y="576"/>
                  </a:cubicBezTo>
                  <a:cubicBezTo>
                    <a:pt x="106" y="634"/>
                    <a:pt x="189" y="716"/>
                    <a:pt x="257" y="754"/>
                  </a:cubicBezTo>
                  <a:cubicBezTo>
                    <a:pt x="383" y="826"/>
                    <a:pt x="383" y="826"/>
                    <a:pt x="383" y="826"/>
                  </a:cubicBezTo>
                  <a:lnTo>
                    <a:pt x="321" y="693"/>
                  </a:lnTo>
                  <a:close/>
                </a:path>
              </a:pathLst>
            </a:custGeom>
            <a:solidFill>
              <a:srgbClr val="F6F6F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2469"/>
            <p:cNvSpPr/>
            <p:nvPr/>
          </p:nvSpPr>
          <p:spPr bwMode="auto">
            <a:xfrm>
              <a:off x="4396584" y="1290005"/>
              <a:ext cx="1810528" cy="2646366"/>
            </a:xfrm>
            <a:custGeom>
              <a:avLst/>
              <a:gdLst>
                <a:gd name="T0" fmla="*/ 319 w 563"/>
                <a:gd name="T1" fmla="*/ 692 h 823"/>
                <a:gd name="T2" fmla="*/ 320 w 563"/>
                <a:gd name="T3" fmla="*/ 583 h 823"/>
                <a:gd name="T4" fmla="*/ 417 w 563"/>
                <a:gd name="T5" fmla="*/ 493 h 823"/>
                <a:gd name="T6" fmla="*/ 551 w 563"/>
                <a:gd name="T7" fmla="*/ 290 h 823"/>
                <a:gd name="T8" fmla="*/ 476 w 563"/>
                <a:gd name="T9" fmla="*/ 73 h 823"/>
                <a:gd name="T10" fmla="*/ 427 w 563"/>
                <a:gd name="T11" fmla="*/ 36 h 823"/>
                <a:gd name="T12" fmla="*/ 246 w 563"/>
                <a:gd name="T13" fmla="*/ 20 h 823"/>
                <a:gd name="T14" fmla="*/ 63 w 563"/>
                <a:gd name="T15" fmla="*/ 176 h 823"/>
                <a:gd name="T16" fmla="*/ 75 w 563"/>
                <a:gd name="T17" fmla="*/ 574 h 823"/>
                <a:gd name="T18" fmla="*/ 256 w 563"/>
                <a:gd name="T19" fmla="*/ 753 h 823"/>
                <a:gd name="T20" fmla="*/ 381 w 563"/>
                <a:gd name="T21" fmla="*/ 823 h 823"/>
                <a:gd name="T22" fmla="*/ 319 w 563"/>
                <a:gd name="T23" fmla="*/ 692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3" h="823">
                  <a:moveTo>
                    <a:pt x="319" y="692"/>
                  </a:moveTo>
                  <a:cubicBezTo>
                    <a:pt x="301" y="653"/>
                    <a:pt x="301" y="618"/>
                    <a:pt x="320" y="583"/>
                  </a:cubicBezTo>
                  <a:cubicBezTo>
                    <a:pt x="338" y="551"/>
                    <a:pt x="372" y="520"/>
                    <a:pt x="417" y="493"/>
                  </a:cubicBezTo>
                  <a:cubicBezTo>
                    <a:pt x="490" y="452"/>
                    <a:pt x="540" y="376"/>
                    <a:pt x="551" y="290"/>
                  </a:cubicBezTo>
                  <a:cubicBezTo>
                    <a:pt x="563" y="207"/>
                    <a:pt x="535" y="127"/>
                    <a:pt x="476" y="73"/>
                  </a:cubicBezTo>
                  <a:cubicBezTo>
                    <a:pt x="461" y="58"/>
                    <a:pt x="444" y="46"/>
                    <a:pt x="427" y="36"/>
                  </a:cubicBezTo>
                  <a:cubicBezTo>
                    <a:pt x="372" y="6"/>
                    <a:pt x="309" y="0"/>
                    <a:pt x="246" y="20"/>
                  </a:cubicBezTo>
                  <a:cubicBezTo>
                    <a:pt x="171" y="43"/>
                    <a:pt x="104" y="100"/>
                    <a:pt x="63" y="176"/>
                  </a:cubicBezTo>
                  <a:cubicBezTo>
                    <a:pt x="0" y="292"/>
                    <a:pt x="4" y="441"/>
                    <a:pt x="75" y="574"/>
                  </a:cubicBezTo>
                  <a:cubicBezTo>
                    <a:pt x="106" y="633"/>
                    <a:pt x="189" y="715"/>
                    <a:pt x="256" y="753"/>
                  </a:cubicBezTo>
                  <a:cubicBezTo>
                    <a:pt x="381" y="823"/>
                    <a:pt x="381" y="823"/>
                    <a:pt x="381" y="823"/>
                  </a:cubicBezTo>
                  <a:lnTo>
                    <a:pt x="319" y="692"/>
                  </a:lnTo>
                  <a:close/>
                </a:path>
              </a:pathLst>
            </a:custGeom>
            <a:solidFill>
              <a:srgbClr val="F5F5F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Freeform 2470"/>
            <p:cNvSpPr/>
            <p:nvPr/>
          </p:nvSpPr>
          <p:spPr bwMode="auto">
            <a:xfrm>
              <a:off x="4396584" y="1290005"/>
              <a:ext cx="1807806" cy="2643643"/>
            </a:xfrm>
            <a:custGeom>
              <a:avLst/>
              <a:gdLst>
                <a:gd name="T0" fmla="*/ 319 w 562"/>
                <a:gd name="T1" fmla="*/ 692 h 822"/>
                <a:gd name="T2" fmla="*/ 320 w 562"/>
                <a:gd name="T3" fmla="*/ 583 h 822"/>
                <a:gd name="T4" fmla="*/ 417 w 562"/>
                <a:gd name="T5" fmla="*/ 493 h 822"/>
                <a:gd name="T6" fmla="*/ 551 w 562"/>
                <a:gd name="T7" fmla="*/ 290 h 822"/>
                <a:gd name="T8" fmla="*/ 476 w 562"/>
                <a:gd name="T9" fmla="*/ 73 h 822"/>
                <a:gd name="T10" fmla="*/ 427 w 562"/>
                <a:gd name="T11" fmla="*/ 37 h 822"/>
                <a:gd name="T12" fmla="*/ 246 w 562"/>
                <a:gd name="T13" fmla="*/ 20 h 822"/>
                <a:gd name="T14" fmla="*/ 63 w 562"/>
                <a:gd name="T15" fmla="*/ 176 h 822"/>
                <a:gd name="T16" fmla="*/ 75 w 562"/>
                <a:gd name="T17" fmla="*/ 574 h 822"/>
                <a:gd name="T18" fmla="*/ 256 w 562"/>
                <a:gd name="T19" fmla="*/ 752 h 822"/>
                <a:gd name="T20" fmla="*/ 379 w 562"/>
                <a:gd name="T21" fmla="*/ 822 h 822"/>
                <a:gd name="T22" fmla="*/ 319 w 562"/>
                <a:gd name="T23" fmla="*/ 69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2" h="822">
                  <a:moveTo>
                    <a:pt x="319" y="692"/>
                  </a:moveTo>
                  <a:cubicBezTo>
                    <a:pt x="300" y="653"/>
                    <a:pt x="301" y="618"/>
                    <a:pt x="320" y="583"/>
                  </a:cubicBezTo>
                  <a:cubicBezTo>
                    <a:pt x="338" y="550"/>
                    <a:pt x="371" y="519"/>
                    <a:pt x="417" y="493"/>
                  </a:cubicBezTo>
                  <a:cubicBezTo>
                    <a:pt x="490" y="451"/>
                    <a:pt x="540" y="375"/>
                    <a:pt x="551" y="290"/>
                  </a:cubicBezTo>
                  <a:cubicBezTo>
                    <a:pt x="562" y="207"/>
                    <a:pt x="535" y="127"/>
                    <a:pt x="476" y="73"/>
                  </a:cubicBezTo>
                  <a:cubicBezTo>
                    <a:pt x="461" y="59"/>
                    <a:pt x="444" y="47"/>
                    <a:pt x="427" y="37"/>
                  </a:cubicBezTo>
                  <a:cubicBezTo>
                    <a:pt x="371" y="6"/>
                    <a:pt x="309" y="0"/>
                    <a:pt x="246" y="20"/>
                  </a:cubicBezTo>
                  <a:cubicBezTo>
                    <a:pt x="171" y="43"/>
                    <a:pt x="104" y="100"/>
                    <a:pt x="63" y="176"/>
                  </a:cubicBezTo>
                  <a:cubicBezTo>
                    <a:pt x="0" y="292"/>
                    <a:pt x="4" y="441"/>
                    <a:pt x="75" y="574"/>
                  </a:cubicBezTo>
                  <a:cubicBezTo>
                    <a:pt x="106" y="633"/>
                    <a:pt x="189" y="714"/>
                    <a:pt x="256" y="752"/>
                  </a:cubicBezTo>
                  <a:cubicBezTo>
                    <a:pt x="379" y="822"/>
                    <a:pt x="379" y="822"/>
                    <a:pt x="379" y="822"/>
                  </a:cubicBezTo>
                  <a:lnTo>
                    <a:pt x="319" y="692"/>
                  </a:lnTo>
                  <a:close/>
                </a:path>
              </a:pathLst>
            </a:custGeom>
            <a:solidFill>
              <a:srgbClr val="F3F4F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2471"/>
            <p:cNvSpPr/>
            <p:nvPr/>
          </p:nvSpPr>
          <p:spPr bwMode="auto">
            <a:xfrm>
              <a:off x="4400668" y="1294089"/>
              <a:ext cx="1800999" cy="2635476"/>
            </a:xfrm>
            <a:custGeom>
              <a:avLst/>
              <a:gdLst>
                <a:gd name="T0" fmla="*/ 317 w 560"/>
                <a:gd name="T1" fmla="*/ 692 h 820"/>
                <a:gd name="T2" fmla="*/ 318 w 560"/>
                <a:gd name="T3" fmla="*/ 581 h 820"/>
                <a:gd name="T4" fmla="*/ 416 w 560"/>
                <a:gd name="T5" fmla="*/ 491 h 820"/>
                <a:gd name="T6" fmla="*/ 549 w 560"/>
                <a:gd name="T7" fmla="*/ 289 h 820"/>
                <a:gd name="T8" fmla="*/ 475 w 560"/>
                <a:gd name="T9" fmla="*/ 72 h 820"/>
                <a:gd name="T10" fmla="*/ 426 w 560"/>
                <a:gd name="T11" fmla="*/ 36 h 820"/>
                <a:gd name="T12" fmla="*/ 245 w 560"/>
                <a:gd name="T13" fmla="*/ 20 h 820"/>
                <a:gd name="T14" fmla="*/ 63 w 560"/>
                <a:gd name="T15" fmla="*/ 175 h 820"/>
                <a:gd name="T16" fmla="*/ 74 w 560"/>
                <a:gd name="T17" fmla="*/ 573 h 820"/>
                <a:gd name="T18" fmla="*/ 256 w 560"/>
                <a:gd name="T19" fmla="*/ 751 h 820"/>
                <a:gd name="T20" fmla="*/ 377 w 560"/>
                <a:gd name="T21" fmla="*/ 820 h 820"/>
                <a:gd name="T22" fmla="*/ 317 w 560"/>
                <a:gd name="T23" fmla="*/ 692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0" h="820">
                  <a:moveTo>
                    <a:pt x="317" y="692"/>
                  </a:moveTo>
                  <a:cubicBezTo>
                    <a:pt x="299" y="652"/>
                    <a:pt x="299" y="617"/>
                    <a:pt x="318" y="581"/>
                  </a:cubicBezTo>
                  <a:cubicBezTo>
                    <a:pt x="336" y="549"/>
                    <a:pt x="370" y="518"/>
                    <a:pt x="416" y="491"/>
                  </a:cubicBezTo>
                  <a:cubicBezTo>
                    <a:pt x="488" y="450"/>
                    <a:pt x="538" y="374"/>
                    <a:pt x="549" y="289"/>
                  </a:cubicBezTo>
                  <a:cubicBezTo>
                    <a:pt x="560" y="206"/>
                    <a:pt x="533" y="127"/>
                    <a:pt x="475" y="72"/>
                  </a:cubicBezTo>
                  <a:cubicBezTo>
                    <a:pt x="459" y="58"/>
                    <a:pt x="443" y="46"/>
                    <a:pt x="426" y="36"/>
                  </a:cubicBezTo>
                  <a:cubicBezTo>
                    <a:pt x="370" y="6"/>
                    <a:pt x="308" y="0"/>
                    <a:pt x="245" y="20"/>
                  </a:cubicBezTo>
                  <a:cubicBezTo>
                    <a:pt x="170" y="43"/>
                    <a:pt x="104" y="100"/>
                    <a:pt x="63" y="175"/>
                  </a:cubicBezTo>
                  <a:cubicBezTo>
                    <a:pt x="0" y="292"/>
                    <a:pt x="4" y="440"/>
                    <a:pt x="74" y="573"/>
                  </a:cubicBezTo>
                  <a:cubicBezTo>
                    <a:pt x="105" y="631"/>
                    <a:pt x="188" y="713"/>
                    <a:pt x="256" y="751"/>
                  </a:cubicBezTo>
                  <a:cubicBezTo>
                    <a:pt x="377" y="820"/>
                    <a:pt x="377" y="820"/>
                    <a:pt x="377" y="820"/>
                  </a:cubicBezTo>
                  <a:lnTo>
                    <a:pt x="317" y="692"/>
                  </a:lnTo>
                  <a:close/>
                </a:path>
              </a:pathLst>
            </a:custGeom>
            <a:solidFill>
              <a:srgbClr val="F2F2F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2472"/>
            <p:cNvSpPr/>
            <p:nvPr/>
          </p:nvSpPr>
          <p:spPr bwMode="auto">
            <a:xfrm>
              <a:off x="4400668" y="1294089"/>
              <a:ext cx="1800999" cy="2632753"/>
            </a:xfrm>
            <a:custGeom>
              <a:avLst/>
              <a:gdLst>
                <a:gd name="T0" fmla="*/ 317 w 560"/>
                <a:gd name="T1" fmla="*/ 692 h 819"/>
                <a:gd name="T2" fmla="*/ 318 w 560"/>
                <a:gd name="T3" fmla="*/ 581 h 819"/>
                <a:gd name="T4" fmla="*/ 415 w 560"/>
                <a:gd name="T5" fmla="*/ 491 h 819"/>
                <a:gd name="T6" fmla="*/ 549 w 560"/>
                <a:gd name="T7" fmla="*/ 289 h 819"/>
                <a:gd name="T8" fmla="*/ 474 w 560"/>
                <a:gd name="T9" fmla="*/ 73 h 819"/>
                <a:gd name="T10" fmla="*/ 425 w 560"/>
                <a:gd name="T11" fmla="*/ 37 h 819"/>
                <a:gd name="T12" fmla="*/ 245 w 560"/>
                <a:gd name="T13" fmla="*/ 20 h 819"/>
                <a:gd name="T14" fmla="*/ 63 w 560"/>
                <a:gd name="T15" fmla="*/ 176 h 819"/>
                <a:gd name="T16" fmla="*/ 75 w 560"/>
                <a:gd name="T17" fmla="*/ 573 h 819"/>
                <a:gd name="T18" fmla="*/ 256 w 560"/>
                <a:gd name="T19" fmla="*/ 750 h 819"/>
                <a:gd name="T20" fmla="*/ 376 w 560"/>
                <a:gd name="T21" fmla="*/ 819 h 819"/>
                <a:gd name="T22" fmla="*/ 317 w 560"/>
                <a:gd name="T23" fmla="*/ 692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0" h="819">
                  <a:moveTo>
                    <a:pt x="317" y="692"/>
                  </a:moveTo>
                  <a:cubicBezTo>
                    <a:pt x="298" y="652"/>
                    <a:pt x="299" y="617"/>
                    <a:pt x="318" y="581"/>
                  </a:cubicBezTo>
                  <a:cubicBezTo>
                    <a:pt x="336" y="549"/>
                    <a:pt x="370" y="517"/>
                    <a:pt x="415" y="491"/>
                  </a:cubicBezTo>
                  <a:cubicBezTo>
                    <a:pt x="488" y="449"/>
                    <a:pt x="538" y="374"/>
                    <a:pt x="549" y="289"/>
                  </a:cubicBezTo>
                  <a:cubicBezTo>
                    <a:pt x="560" y="206"/>
                    <a:pt x="533" y="127"/>
                    <a:pt x="474" y="73"/>
                  </a:cubicBezTo>
                  <a:cubicBezTo>
                    <a:pt x="459" y="58"/>
                    <a:pt x="443" y="46"/>
                    <a:pt x="425" y="37"/>
                  </a:cubicBezTo>
                  <a:cubicBezTo>
                    <a:pt x="370" y="6"/>
                    <a:pt x="308" y="0"/>
                    <a:pt x="245" y="20"/>
                  </a:cubicBezTo>
                  <a:cubicBezTo>
                    <a:pt x="170" y="43"/>
                    <a:pt x="104" y="100"/>
                    <a:pt x="63" y="176"/>
                  </a:cubicBezTo>
                  <a:cubicBezTo>
                    <a:pt x="0" y="292"/>
                    <a:pt x="5" y="440"/>
                    <a:pt x="75" y="573"/>
                  </a:cubicBezTo>
                  <a:cubicBezTo>
                    <a:pt x="106" y="631"/>
                    <a:pt x="189" y="712"/>
                    <a:pt x="256" y="750"/>
                  </a:cubicBezTo>
                  <a:cubicBezTo>
                    <a:pt x="376" y="819"/>
                    <a:pt x="376" y="819"/>
                    <a:pt x="376" y="819"/>
                  </a:cubicBezTo>
                  <a:lnTo>
                    <a:pt x="317" y="692"/>
                  </a:lnTo>
                  <a:close/>
                </a:path>
              </a:pathLst>
            </a:custGeom>
            <a:solidFill>
              <a:srgbClr val="F0F1F1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" name="Freeform 2473"/>
            <p:cNvSpPr/>
            <p:nvPr/>
          </p:nvSpPr>
          <p:spPr bwMode="auto">
            <a:xfrm>
              <a:off x="4403391" y="1296811"/>
              <a:ext cx="1794193" cy="2623224"/>
            </a:xfrm>
            <a:custGeom>
              <a:avLst/>
              <a:gdLst>
                <a:gd name="T0" fmla="*/ 315 w 558"/>
                <a:gd name="T1" fmla="*/ 691 h 816"/>
                <a:gd name="T2" fmla="*/ 317 w 558"/>
                <a:gd name="T3" fmla="*/ 580 h 816"/>
                <a:gd name="T4" fmla="*/ 414 w 558"/>
                <a:gd name="T5" fmla="*/ 490 h 816"/>
                <a:gd name="T6" fmla="*/ 547 w 558"/>
                <a:gd name="T7" fmla="*/ 288 h 816"/>
                <a:gd name="T8" fmla="*/ 473 w 558"/>
                <a:gd name="T9" fmla="*/ 72 h 816"/>
                <a:gd name="T10" fmla="*/ 424 w 558"/>
                <a:gd name="T11" fmla="*/ 36 h 816"/>
                <a:gd name="T12" fmla="*/ 244 w 558"/>
                <a:gd name="T13" fmla="*/ 20 h 816"/>
                <a:gd name="T14" fmla="*/ 63 w 558"/>
                <a:gd name="T15" fmla="*/ 175 h 816"/>
                <a:gd name="T16" fmla="*/ 74 w 558"/>
                <a:gd name="T17" fmla="*/ 571 h 816"/>
                <a:gd name="T18" fmla="*/ 255 w 558"/>
                <a:gd name="T19" fmla="*/ 749 h 816"/>
                <a:gd name="T20" fmla="*/ 374 w 558"/>
                <a:gd name="T21" fmla="*/ 816 h 816"/>
                <a:gd name="T22" fmla="*/ 315 w 558"/>
                <a:gd name="T23" fmla="*/ 691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8" h="816">
                  <a:moveTo>
                    <a:pt x="315" y="691"/>
                  </a:moveTo>
                  <a:cubicBezTo>
                    <a:pt x="297" y="651"/>
                    <a:pt x="297" y="615"/>
                    <a:pt x="317" y="580"/>
                  </a:cubicBezTo>
                  <a:cubicBezTo>
                    <a:pt x="334" y="547"/>
                    <a:pt x="368" y="516"/>
                    <a:pt x="414" y="490"/>
                  </a:cubicBezTo>
                  <a:cubicBezTo>
                    <a:pt x="486" y="448"/>
                    <a:pt x="536" y="373"/>
                    <a:pt x="547" y="288"/>
                  </a:cubicBezTo>
                  <a:cubicBezTo>
                    <a:pt x="558" y="205"/>
                    <a:pt x="531" y="126"/>
                    <a:pt x="473" y="72"/>
                  </a:cubicBezTo>
                  <a:cubicBezTo>
                    <a:pt x="458" y="58"/>
                    <a:pt x="441" y="46"/>
                    <a:pt x="424" y="36"/>
                  </a:cubicBezTo>
                  <a:cubicBezTo>
                    <a:pt x="369" y="6"/>
                    <a:pt x="307" y="0"/>
                    <a:pt x="244" y="20"/>
                  </a:cubicBezTo>
                  <a:cubicBezTo>
                    <a:pt x="170" y="43"/>
                    <a:pt x="104" y="99"/>
                    <a:pt x="63" y="175"/>
                  </a:cubicBezTo>
                  <a:cubicBezTo>
                    <a:pt x="0" y="291"/>
                    <a:pt x="4" y="439"/>
                    <a:pt x="74" y="571"/>
                  </a:cubicBezTo>
                  <a:cubicBezTo>
                    <a:pt x="105" y="630"/>
                    <a:pt x="188" y="711"/>
                    <a:pt x="255" y="749"/>
                  </a:cubicBezTo>
                  <a:cubicBezTo>
                    <a:pt x="374" y="816"/>
                    <a:pt x="374" y="816"/>
                    <a:pt x="374" y="816"/>
                  </a:cubicBezTo>
                  <a:lnTo>
                    <a:pt x="315" y="691"/>
                  </a:lnTo>
                  <a:close/>
                </a:path>
              </a:pathLst>
            </a:custGeom>
            <a:solidFill>
              <a:srgbClr val="EFEFF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2474"/>
            <p:cNvSpPr/>
            <p:nvPr/>
          </p:nvSpPr>
          <p:spPr bwMode="auto">
            <a:xfrm>
              <a:off x="4403391" y="1296811"/>
              <a:ext cx="1794193" cy="2620501"/>
            </a:xfrm>
            <a:custGeom>
              <a:avLst/>
              <a:gdLst>
                <a:gd name="T0" fmla="*/ 315 w 558"/>
                <a:gd name="T1" fmla="*/ 691 h 815"/>
                <a:gd name="T2" fmla="*/ 316 w 558"/>
                <a:gd name="T3" fmla="*/ 580 h 815"/>
                <a:gd name="T4" fmla="*/ 414 w 558"/>
                <a:gd name="T5" fmla="*/ 489 h 815"/>
                <a:gd name="T6" fmla="*/ 547 w 558"/>
                <a:gd name="T7" fmla="*/ 288 h 815"/>
                <a:gd name="T8" fmla="*/ 473 w 558"/>
                <a:gd name="T9" fmla="*/ 72 h 815"/>
                <a:gd name="T10" fmla="*/ 424 w 558"/>
                <a:gd name="T11" fmla="*/ 37 h 815"/>
                <a:gd name="T12" fmla="*/ 244 w 558"/>
                <a:gd name="T13" fmla="*/ 20 h 815"/>
                <a:gd name="T14" fmla="*/ 63 w 558"/>
                <a:gd name="T15" fmla="*/ 175 h 815"/>
                <a:gd name="T16" fmla="*/ 75 w 558"/>
                <a:gd name="T17" fmla="*/ 571 h 815"/>
                <a:gd name="T18" fmla="*/ 255 w 558"/>
                <a:gd name="T19" fmla="*/ 749 h 815"/>
                <a:gd name="T20" fmla="*/ 373 w 558"/>
                <a:gd name="T21" fmla="*/ 815 h 815"/>
                <a:gd name="T22" fmla="*/ 315 w 558"/>
                <a:gd name="T23" fmla="*/ 69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8" h="815">
                  <a:moveTo>
                    <a:pt x="315" y="691"/>
                  </a:moveTo>
                  <a:cubicBezTo>
                    <a:pt x="296" y="651"/>
                    <a:pt x="297" y="615"/>
                    <a:pt x="316" y="580"/>
                  </a:cubicBezTo>
                  <a:cubicBezTo>
                    <a:pt x="334" y="547"/>
                    <a:pt x="368" y="516"/>
                    <a:pt x="414" y="489"/>
                  </a:cubicBezTo>
                  <a:cubicBezTo>
                    <a:pt x="486" y="448"/>
                    <a:pt x="536" y="373"/>
                    <a:pt x="547" y="288"/>
                  </a:cubicBezTo>
                  <a:cubicBezTo>
                    <a:pt x="558" y="205"/>
                    <a:pt x="531" y="127"/>
                    <a:pt x="473" y="72"/>
                  </a:cubicBezTo>
                  <a:cubicBezTo>
                    <a:pt x="457" y="58"/>
                    <a:pt x="441" y="46"/>
                    <a:pt x="424" y="37"/>
                  </a:cubicBezTo>
                  <a:cubicBezTo>
                    <a:pt x="369" y="6"/>
                    <a:pt x="307" y="0"/>
                    <a:pt x="244" y="20"/>
                  </a:cubicBezTo>
                  <a:cubicBezTo>
                    <a:pt x="170" y="43"/>
                    <a:pt x="104" y="100"/>
                    <a:pt x="63" y="175"/>
                  </a:cubicBezTo>
                  <a:cubicBezTo>
                    <a:pt x="0" y="291"/>
                    <a:pt x="5" y="439"/>
                    <a:pt x="75" y="571"/>
                  </a:cubicBezTo>
                  <a:cubicBezTo>
                    <a:pt x="106" y="629"/>
                    <a:pt x="188" y="710"/>
                    <a:pt x="255" y="749"/>
                  </a:cubicBezTo>
                  <a:cubicBezTo>
                    <a:pt x="373" y="815"/>
                    <a:pt x="373" y="815"/>
                    <a:pt x="373" y="815"/>
                  </a:cubicBezTo>
                  <a:lnTo>
                    <a:pt x="315" y="691"/>
                  </a:lnTo>
                  <a:close/>
                </a:path>
              </a:pathLst>
            </a:custGeom>
            <a:solidFill>
              <a:srgbClr val="EDEEE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2475"/>
            <p:cNvSpPr/>
            <p:nvPr/>
          </p:nvSpPr>
          <p:spPr bwMode="auto">
            <a:xfrm>
              <a:off x="4406113" y="1299534"/>
              <a:ext cx="1788747" cy="2613695"/>
            </a:xfrm>
            <a:custGeom>
              <a:avLst/>
              <a:gdLst>
                <a:gd name="T0" fmla="*/ 313 w 556"/>
                <a:gd name="T1" fmla="*/ 690 h 813"/>
                <a:gd name="T2" fmla="*/ 315 w 556"/>
                <a:gd name="T3" fmla="*/ 579 h 813"/>
                <a:gd name="T4" fmla="*/ 413 w 556"/>
                <a:gd name="T5" fmla="*/ 488 h 813"/>
                <a:gd name="T6" fmla="*/ 545 w 556"/>
                <a:gd name="T7" fmla="*/ 287 h 813"/>
                <a:gd name="T8" fmla="*/ 471 w 556"/>
                <a:gd name="T9" fmla="*/ 72 h 813"/>
                <a:gd name="T10" fmla="*/ 423 w 556"/>
                <a:gd name="T11" fmla="*/ 36 h 813"/>
                <a:gd name="T12" fmla="*/ 243 w 556"/>
                <a:gd name="T13" fmla="*/ 20 h 813"/>
                <a:gd name="T14" fmla="*/ 62 w 556"/>
                <a:gd name="T15" fmla="*/ 174 h 813"/>
                <a:gd name="T16" fmla="*/ 74 w 556"/>
                <a:gd name="T17" fmla="*/ 570 h 813"/>
                <a:gd name="T18" fmla="*/ 255 w 556"/>
                <a:gd name="T19" fmla="*/ 747 h 813"/>
                <a:gd name="T20" fmla="*/ 371 w 556"/>
                <a:gd name="T21" fmla="*/ 813 h 813"/>
                <a:gd name="T22" fmla="*/ 313 w 556"/>
                <a:gd name="T23" fmla="*/ 690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6" h="813">
                  <a:moveTo>
                    <a:pt x="313" y="690"/>
                  </a:moveTo>
                  <a:cubicBezTo>
                    <a:pt x="295" y="650"/>
                    <a:pt x="295" y="614"/>
                    <a:pt x="315" y="579"/>
                  </a:cubicBezTo>
                  <a:cubicBezTo>
                    <a:pt x="333" y="546"/>
                    <a:pt x="367" y="514"/>
                    <a:pt x="413" y="488"/>
                  </a:cubicBezTo>
                  <a:cubicBezTo>
                    <a:pt x="485" y="446"/>
                    <a:pt x="534" y="371"/>
                    <a:pt x="545" y="287"/>
                  </a:cubicBezTo>
                  <a:cubicBezTo>
                    <a:pt x="556" y="204"/>
                    <a:pt x="529" y="126"/>
                    <a:pt x="471" y="72"/>
                  </a:cubicBezTo>
                  <a:cubicBezTo>
                    <a:pt x="456" y="58"/>
                    <a:pt x="440" y="46"/>
                    <a:pt x="423" y="36"/>
                  </a:cubicBezTo>
                  <a:cubicBezTo>
                    <a:pt x="368" y="6"/>
                    <a:pt x="306" y="0"/>
                    <a:pt x="243" y="20"/>
                  </a:cubicBezTo>
                  <a:cubicBezTo>
                    <a:pt x="169" y="43"/>
                    <a:pt x="103" y="99"/>
                    <a:pt x="62" y="174"/>
                  </a:cubicBezTo>
                  <a:cubicBezTo>
                    <a:pt x="0" y="290"/>
                    <a:pt x="4" y="438"/>
                    <a:pt x="74" y="570"/>
                  </a:cubicBezTo>
                  <a:cubicBezTo>
                    <a:pt x="105" y="628"/>
                    <a:pt x="188" y="709"/>
                    <a:pt x="255" y="747"/>
                  </a:cubicBezTo>
                  <a:cubicBezTo>
                    <a:pt x="371" y="813"/>
                    <a:pt x="371" y="813"/>
                    <a:pt x="371" y="813"/>
                  </a:cubicBezTo>
                  <a:lnTo>
                    <a:pt x="313" y="690"/>
                  </a:lnTo>
                  <a:close/>
                </a:path>
              </a:pathLst>
            </a:custGeom>
            <a:solidFill>
              <a:srgbClr val="ECEDED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2476"/>
            <p:cNvSpPr/>
            <p:nvPr/>
          </p:nvSpPr>
          <p:spPr bwMode="auto">
            <a:xfrm>
              <a:off x="4406113" y="1303618"/>
              <a:ext cx="1788747" cy="2604166"/>
            </a:xfrm>
            <a:custGeom>
              <a:avLst/>
              <a:gdLst>
                <a:gd name="T0" fmla="*/ 313 w 556"/>
                <a:gd name="T1" fmla="*/ 690 h 810"/>
                <a:gd name="T2" fmla="*/ 314 w 556"/>
                <a:gd name="T3" fmla="*/ 577 h 810"/>
                <a:gd name="T4" fmla="*/ 412 w 556"/>
                <a:gd name="T5" fmla="*/ 486 h 810"/>
                <a:gd name="T6" fmla="*/ 545 w 556"/>
                <a:gd name="T7" fmla="*/ 286 h 810"/>
                <a:gd name="T8" fmla="*/ 471 w 556"/>
                <a:gd name="T9" fmla="*/ 71 h 810"/>
                <a:gd name="T10" fmla="*/ 422 w 556"/>
                <a:gd name="T11" fmla="*/ 36 h 810"/>
                <a:gd name="T12" fmla="*/ 243 w 556"/>
                <a:gd name="T13" fmla="*/ 19 h 810"/>
                <a:gd name="T14" fmla="*/ 63 w 556"/>
                <a:gd name="T15" fmla="*/ 174 h 810"/>
                <a:gd name="T16" fmla="*/ 75 w 556"/>
                <a:gd name="T17" fmla="*/ 569 h 810"/>
                <a:gd name="T18" fmla="*/ 255 w 556"/>
                <a:gd name="T19" fmla="*/ 746 h 810"/>
                <a:gd name="T20" fmla="*/ 369 w 556"/>
                <a:gd name="T21" fmla="*/ 810 h 810"/>
                <a:gd name="T22" fmla="*/ 313 w 556"/>
                <a:gd name="T23" fmla="*/ 69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6" h="810">
                  <a:moveTo>
                    <a:pt x="313" y="690"/>
                  </a:moveTo>
                  <a:cubicBezTo>
                    <a:pt x="294" y="649"/>
                    <a:pt x="295" y="613"/>
                    <a:pt x="314" y="577"/>
                  </a:cubicBezTo>
                  <a:cubicBezTo>
                    <a:pt x="332" y="544"/>
                    <a:pt x="366" y="513"/>
                    <a:pt x="412" y="486"/>
                  </a:cubicBezTo>
                  <a:cubicBezTo>
                    <a:pt x="484" y="445"/>
                    <a:pt x="534" y="370"/>
                    <a:pt x="545" y="286"/>
                  </a:cubicBezTo>
                  <a:cubicBezTo>
                    <a:pt x="556" y="203"/>
                    <a:pt x="529" y="125"/>
                    <a:pt x="471" y="71"/>
                  </a:cubicBezTo>
                  <a:cubicBezTo>
                    <a:pt x="456" y="57"/>
                    <a:pt x="439" y="45"/>
                    <a:pt x="422" y="36"/>
                  </a:cubicBezTo>
                  <a:cubicBezTo>
                    <a:pt x="368" y="5"/>
                    <a:pt x="306" y="0"/>
                    <a:pt x="243" y="19"/>
                  </a:cubicBezTo>
                  <a:cubicBezTo>
                    <a:pt x="169" y="42"/>
                    <a:pt x="104" y="99"/>
                    <a:pt x="63" y="174"/>
                  </a:cubicBezTo>
                  <a:cubicBezTo>
                    <a:pt x="0" y="289"/>
                    <a:pt x="5" y="437"/>
                    <a:pt x="75" y="569"/>
                  </a:cubicBezTo>
                  <a:cubicBezTo>
                    <a:pt x="105" y="627"/>
                    <a:pt x="188" y="708"/>
                    <a:pt x="255" y="746"/>
                  </a:cubicBezTo>
                  <a:cubicBezTo>
                    <a:pt x="369" y="810"/>
                    <a:pt x="369" y="810"/>
                    <a:pt x="369" y="810"/>
                  </a:cubicBezTo>
                  <a:lnTo>
                    <a:pt x="313" y="690"/>
                  </a:lnTo>
                  <a:close/>
                </a:path>
              </a:pathLst>
            </a:custGeom>
            <a:solidFill>
              <a:srgbClr val="EAEBE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2477"/>
            <p:cNvSpPr/>
            <p:nvPr/>
          </p:nvSpPr>
          <p:spPr bwMode="auto">
            <a:xfrm>
              <a:off x="4410197" y="1303618"/>
              <a:ext cx="1781941" cy="2600082"/>
            </a:xfrm>
            <a:custGeom>
              <a:avLst/>
              <a:gdLst>
                <a:gd name="T0" fmla="*/ 311 w 554"/>
                <a:gd name="T1" fmla="*/ 690 h 809"/>
                <a:gd name="T2" fmla="*/ 313 w 554"/>
                <a:gd name="T3" fmla="*/ 577 h 809"/>
                <a:gd name="T4" fmla="*/ 411 w 554"/>
                <a:gd name="T5" fmla="*/ 486 h 809"/>
                <a:gd name="T6" fmla="*/ 543 w 554"/>
                <a:gd name="T7" fmla="*/ 286 h 809"/>
                <a:gd name="T8" fmla="*/ 470 w 554"/>
                <a:gd name="T9" fmla="*/ 72 h 809"/>
                <a:gd name="T10" fmla="*/ 421 w 554"/>
                <a:gd name="T11" fmla="*/ 36 h 809"/>
                <a:gd name="T12" fmla="*/ 243 w 554"/>
                <a:gd name="T13" fmla="*/ 20 h 809"/>
                <a:gd name="T14" fmla="*/ 62 w 554"/>
                <a:gd name="T15" fmla="*/ 174 h 809"/>
                <a:gd name="T16" fmla="*/ 74 w 554"/>
                <a:gd name="T17" fmla="*/ 568 h 809"/>
                <a:gd name="T18" fmla="*/ 254 w 554"/>
                <a:gd name="T19" fmla="*/ 745 h 809"/>
                <a:gd name="T20" fmla="*/ 367 w 554"/>
                <a:gd name="T21" fmla="*/ 809 h 809"/>
                <a:gd name="T22" fmla="*/ 311 w 554"/>
                <a:gd name="T23" fmla="*/ 690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4" h="809">
                  <a:moveTo>
                    <a:pt x="311" y="690"/>
                  </a:moveTo>
                  <a:cubicBezTo>
                    <a:pt x="293" y="650"/>
                    <a:pt x="293" y="613"/>
                    <a:pt x="313" y="577"/>
                  </a:cubicBezTo>
                  <a:cubicBezTo>
                    <a:pt x="331" y="544"/>
                    <a:pt x="365" y="512"/>
                    <a:pt x="411" y="486"/>
                  </a:cubicBezTo>
                  <a:cubicBezTo>
                    <a:pt x="483" y="445"/>
                    <a:pt x="532" y="370"/>
                    <a:pt x="543" y="286"/>
                  </a:cubicBezTo>
                  <a:cubicBezTo>
                    <a:pt x="554" y="203"/>
                    <a:pt x="527" y="125"/>
                    <a:pt x="470" y="72"/>
                  </a:cubicBezTo>
                  <a:cubicBezTo>
                    <a:pt x="454" y="58"/>
                    <a:pt x="438" y="46"/>
                    <a:pt x="421" y="36"/>
                  </a:cubicBezTo>
                  <a:cubicBezTo>
                    <a:pt x="366" y="6"/>
                    <a:pt x="305" y="0"/>
                    <a:pt x="243" y="20"/>
                  </a:cubicBezTo>
                  <a:cubicBezTo>
                    <a:pt x="169" y="43"/>
                    <a:pt x="103" y="99"/>
                    <a:pt x="62" y="174"/>
                  </a:cubicBezTo>
                  <a:cubicBezTo>
                    <a:pt x="0" y="289"/>
                    <a:pt x="4" y="436"/>
                    <a:pt x="74" y="568"/>
                  </a:cubicBezTo>
                  <a:cubicBezTo>
                    <a:pt x="105" y="626"/>
                    <a:pt x="187" y="707"/>
                    <a:pt x="254" y="745"/>
                  </a:cubicBezTo>
                  <a:cubicBezTo>
                    <a:pt x="367" y="809"/>
                    <a:pt x="367" y="809"/>
                    <a:pt x="367" y="809"/>
                  </a:cubicBezTo>
                  <a:lnTo>
                    <a:pt x="311" y="690"/>
                  </a:lnTo>
                  <a:close/>
                </a:path>
              </a:pathLst>
            </a:custGeom>
            <a:solidFill>
              <a:srgbClr val="E9EAE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2478"/>
            <p:cNvSpPr/>
            <p:nvPr/>
          </p:nvSpPr>
          <p:spPr bwMode="auto">
            <a:xfrm>
              <a:off x="4410197" y="1306340"/>
              <a:ext cx="1781941" cy="2594637"/>
            </a:xfrm>
            <a:custGeom>
              <a:avLst/>
              <a:gdLst>
                <a:gd name="T0" fmla="*/ 311 w 554"/>
                <a:gd name="T1" fmla="*/ 689 h 807"/>
                <a:gd name="T2" fmla="*/ 312 w 554"/>
                <a:gd name="T3" fmla="*/ 576 h 807"/>
                <a:gd name="T4" fmla="*/ 411 w 554"/>
                <a:gd name="T5" fmla="*/ 484 h 807"/>
                <a:gd name="T6" fmla="*/ 543 w 554"/>
                <a:gd name="T7" fmla="*/ 285 h 807"/>
                <a:gd name="T8" fmla="*/ 469 w 554"/>
                <a:gd name="T9" fmla="*/ 71 h 807"/>
                <a:gd name="T10" fmla="*/ 421 w 554"/>
                <a:gd name="T11" fmla="*/ 36 h 807"/>
                <a:gd name="T12" fmla="*/ 243 w 554"/>
                <a:gd name="T13" fmla="*/ 19 h 807"/>
                <a:gd name="T14" fmla="*/ 63 w 554"/>
                <a:gd name="T15" fmla="*/ 173 h 807"/>
                <a:gd name="T16" fmla="*/ 75 w 554"/>
                <a:gd name="T17" fmla="*/ 567 h 807"/>
                <a:gd name="T18" fmla="*/ 254 w 554"/>
                <a:gd name="T19" fmla="*/ 744 h 807"/>
                <a:gd name="T20" fmla="*/ 366 w 554"/>
                <a:gd name="T21" fmla="*/ 807 h 807"/>
                <a:gd name="T22" fmla="*/ 311 w 554"/>
                <a:gd name="T23" fmla="*/ 689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4" h="807">
                  <a:moveTo>
                    <a:pt x="311" y="689"/>
                  </a:moveTo>
                  <a:cubicBezTo>
                    <a:pt x="292" y="649"/>
                    <a:pt x="292" y="612"/>
                    <a:pt x="312" y="576"/>
                  </a:cubicBezTo>
                  <a:cubicBezTo>
                    <a:pt x="330" y="543"/>
                    <a:pt x="365" y="511"/>
                    <a:pt x="411" y="484"/>
                  </a:cubicBezTo>
                  <a:cubicBezTo>
                    <a:pt x="482" y="443"/>
                    <a:pt x="532" y="369"/>
                    <a:pt x="543" y="285"/>
                  </a:cubicBezTo>
                  <a:cubicBezTo>
                    <a:pt x="554" y="203"/>
                    <a:pt x="527" y="125"/>
                    <a:pt x="469" y="71"/>
                  </a:cubicBezTo>
                  <a:cubicBezTo>
                    <a:pt x="454" y="57"/>
                    <a:pt x="438" y="45"/>
                    <a:pt x="421" y="36"/>
                  </a:cubicBezTo>
                  <a:cubicBezTo>
                    <a:pt x="366" y="5"/>
                    <a:pt x="305" y="0"/>
                    <a:pt x="243" y="19"/>
                  </a:cubicBezTo>
                  <a:cubicBezTo>
                    <a:pt x="169" y="42"/>
                    <a:pt x="103" y="98"/>
                    <a:pt x="63" y="173"/>
                  </a:cubicBezTo>
                  <a:cubicBezTo>
                    <a:pt x="0" y="288"/>
                    <a:pt x="5" y="435"/>
                    <a:pt x="75" y="567"/>
                  </a:cubicBezTo>
                  <a:cubicBezTo>
                    <a:pt x="105" y="625"/>
                    <a:pt x="188" y="706"/>
                    <a:pt x="254" y="744"/>
                  </a:cubicBezTo>
                  <a:cubicBezTo>
                    <a:pt x="366" y="807"/>
                    <a:pt x="366" y="807"/>
                    <a:pt x="366" y="807"/>
                  </a:cubicBezTo>
                  <a:lnTo>
                    <a:pt x="311" y="689"/>
                  </a:lnTo>
                  <a:close/>
                </a:path>
              </a:pathLst>
            </a:custGeom>
            <a:solidFill>
              <a:srgbClr val="E7E8E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2479"/>
            <p:cNvSpPr/>
            <p:nvPr/>
          </p:nvSpPr>
          <p:spPr bwMode="auto">
            <a:xfrm>
              <a:off x="4412920" y="1306340"/>
              <a:ext cx="1775134" cy="2591914"/>
            </a:xfrm>
            <a:custGeom>
              <a:avLst/>
              <a:gdLst>
                <a:gd name="T0" fmla="*/ 310 w 552"/>
                <a:gd name="T1" fmla="*/ 689 h 806"/>
                <a:gd name="T2" fmla="*/ 311 w 552"/>
                <a:gd name="T3" fmla="*/ 576 h 806"/>
                <a:gd name="T4" fmla="*/ 410 w 552"/>
                <a:gd name="T5" fmla="*/ 484 h 806"/>
                <a:gd name="T6" fmla="*/ 541 w 552"/>
                <a:gd name="T7" fmla="*/ 285 h 806"/>
                <a:gd name="T8" fmla="*/ 468 w 552"/>
                <a:gd name="T9" fmla="*/ 71 h 806"/>
                <a:gd name="T10" fmla="*/ 420 w 552"/>
                <a:gd name="T11" fmla="*/ 36 h 806"/>
                <a:gd name="T12" fmla="*/ 242 w 552"/>
                <a:gd name="T13" fmla="*/ 20 h 806"/>
                <a:gd name="T14" fmla="*/ 62 w 552"/>
                <a:gd name="T15" fmla="*/ 173 h 806"/>
                <a:gd name="T16" fmla="*/ 74 w 552"/>
                <a:gd name="T17" fmla="*/ 567 h 806"/>
                <a:gd name="T18" fmla="*/ 254 w 552"/>
                <a:gd name="T19" fmla="*/ 743 h 806"/>
                <a:gd name="T20" fmla="*/ 364 w 552"/>
                <a:gd name="T21" fmla="*/ 806 h 806"/>
                <a:gd name="T22" fmla="*/ 310 w 552"/>
                <a:gd name="T23" fmla="*/ 689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2" h="806">
                  <a:moveTo>
                    <a:pt x="310" y="689"/>
                  </a:moveTo>
                  <a:cubicBezTo>
                    <a:pt x="291" y="649"/>
                    <a:pt x="291" y="612"/>
                    <a:pt x="311" y="576"/>
                  </a:cubicBezTo>
                  <a:cubicBezTo>
                    <a:pt x="329" y="542"/>
                    <a:pt x="363" y="511"/>
                    <a:pt x="410" y="484"/>
                  </a:cubicBezTo>
                  <a:cubicBezTo>
                    <a:pt x="481" y="443"/>
                    <a:pt x="530" y="368"/>
                    <a:pt x="541" y="285"/>
                  </a:cubicBezTo>
                  <a:cubicBezTo>
                    <a:pt x="552" y="203"/>
                    <a:pt x="525" y="125"/>
                    <a:pt x="468" y="71"/>
                  </a:cubicBezTo>
                  <a:cubicBezTo>
                    <a:pt x="453" y="57"/>
                    <a:pt x="437" y="46"/>
                    <a:pt x="420" y="36"/>
                  </a:cubicBezTo>
                  <a:cubicBezTo>
                    <a:pt x="365" y="6"/>
                    <a:pt x="304" y="0"/>
                    <a:pt x="242" y="20"/>
                  </a:cubicBezTo>
                  <a:cubicBezTo>
                    <a:pt x="168" y="43"/>
                    <a:pt x="103" y="99"/>
                    <a:pt x="62" y="173"/>
                  </a:cubicBezTo>
                  <a:cubicBezTo>
                    <a:pt x="0" y="288"/>
                    <a:pt x="4" y="435"/>
                    <a:pt x="74" y="567"/>
                  </a:cubicBezTo>
                  <a:cubicBezTo>
                    <a:pt x="105" y="625"/>
                    <a:pt x="187" y="705"/>
                    <a:pt x="254" y="743"/>
                  </a:cubicBezTo>
                  <a:cubicBezTo>
                    <a:pt x="364" y="806"/>
                    <a:pt x="364" y="806"/>
                    <a:pt x="364" y="806"/>
                  </a:cubicBezTo>
                  <a:lnTo>
                    <a:pt x="310" y="689"/>
                  </a:lnTo>
                  <a:close/>
                </a:path>
              </a:pathLst>
            </a:custGeom>
            <a:solidFill>
              <a:srgbClr val="E6E7E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2480"/>
            <p:cNvSpPr/>
            <p:nvPr/>
          </p:nvSpPr>
          <p:spPr bwMode="auto">
            <a:xfrm>
              <a:off x="4412920" y="1309063"/>
              <a:ext cx="1775134" cy="2582385"/>
            </a:xfrm>
            <a:custGeom>
              <a:avLst/>
              <a:gdLst>
                <a:gd name="T0" fmla="*/ 309 w 552"/>
                <a:gd name="T1" fmla="*/ 689 h 803"/>
                <a:gd name="T2" fmla="*/ 310 w 552"/>
                <a:gd name="T3" fmla="*/ 574 h 803"/>
                <a:gd name="T4" fmla="*/ 410 w 552"/>
                <a:gd name="T5" fmla="*/ 482 h 803"/>
                <a:gd name="T6" fmla="*/ 541 w 552"/>
                <a:gd name="T7" fmla="*/ 284 h 803"/>
                <a:gd name="T8" fmla="*/ 468 w 552"/>
                <a:gd name="T9" fmla="*/ 71 h 803"/>
                <a:gd name="T10" fmla="*/ 419 w 552"/>
                <a:gd name="T11" fmla="*/ 36 h 803"/>
                <a:gd name="T12" fmla="*/ 242 w 552"/>
                <a:gd name="T13" fmla="*/ 19 h 803"/>
                <a:gd name="T14" fmla="*/ 63 w 552"/>
                <a:gd name="T15" fmla="*/ 173 h 803"/>
                <a:gd name="T16" fmla="*/ 75 w 552"/>
                <a:gd name="T17" fmla="*/ 566 h 803"/>
                <a:gd name="T18" fmla="*/ 254 w 552"/>
                <a:gd name="T19" fmla="*/ 742 h 803"/>
                <a:gd name="T20" fmla="*/ 363 w 552"/>
                <a:gd name="T21" fmla="*/ 803 h 803"/>
                <a:gd name="T22" fmla="*/ 309 w 552"/>
                <a:gd name="T23" fmla="*/ 689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2" h="803">
                  <a:moveTo>
                    <a:pt x="309" y="689"/>
                  </a:moveTo>
                  <a:cubicBezTo>
                    <a:pt x="290" y="648"/>
                    <a:pt x="290" y="611"/>
                    <a:pt x="310" y="574"/>
                  </a:cubicBezTo>
                  <a:cubicBezTo>
                    <a:pt x="329" y="541"/>
                    <a:pt x="363" y="509"/>
                    <a:pt x="410" y="482"/>
                  </a:cubicBezTo>
                  <a:cubicBezTo>
                    <a:pt x="481" y="441"/>
                    <a:pt x="530" y="367"/>
                    <a:pt x="541" y="284"/>
                  </a:cubicBezTo>
                  <a:cubicBezTo>
                    <a:pt x="552" y="202"/>
                    <a:pt x="525" y="124"/>
                    <a:pt x="468" y="71"/>
                  </a:cubicBezTo>
                  <a:cubicBezTo>
                    <a:pt x="452" y="57"/>
                    <a:pt x="436" y="45"/>
                    <a:pt x="419" y="36"/>
                  </a:cubicBezTo>
                  <a:cubicBezTo>
                    <a:pt x="365" y="6"/>
                    <a:pt x="304" y="0"/>
                    <a:pt x="242" y="19"/>
                  </a:cubicBezTo>
                  <a:cubicBezTo>
                    <a:pt x="169" y="42"/>
                    <a:pt x="103" y="98"/>
                    <a:pt x="63" y="173"/>
                  </a:cubicBezTo>
                  <a:cubicBezTo>
                    <a:pt x="0" y="287"/>
                    <a:pt x="5" y="434"/>
                    <a:pt x="75" y="566"/>
                  </a:cubicBezTo>
                  <a:cubicBezTo>
                    <a:pt x="105" y="623"/>
                    <a:pt x="187" y="704"/>
                    <a:pt x="254" y="742"/>
                  </a:cubicBezTo>
                  <a:cubicBezTo>
                    <a:pt x="363" y="803"/>
                    <a:pt x="363" y="803"/>
                    <a:pt x="363" y="803"/>
                  </a:cubicBezTo>
                  <a:lnTo>
                    <a:pt x="309" y="689"/>
                  </a:lnTo>
                  <a:close/>
                </a:path>
              </a:pathLst>
            </a:custGeom>
            <a:solidFill>
              <a:srgbClr val="E4E5E6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2481"/>
            <p:cNvSpPr/>
            <p:nvPr/>
          </p:nvSpPr>
          <p:spPr bwMode="auto">
            <a:xfrm>
              <a:off x="4417004" y="1309063"/>
              <a:ext cx="1768328" cy="2579662"/>
            </a:xfrm>
            <a:custGeom>
              <a:avLst/>
              <a:gdLst>
                <a:gd name="T0" fmla="*/ 308 w 550"/>
                <a:gd name="T1" fmla="*/ 689 h 802"/>
                <a:gd name="T2" fmla="*/ 309 w 550"/>
                <a:gd name="T3" fmla="*/ 574 h 802"/>
                <a:gd name="T4" fmla="*/ 408 w 550"/>
                <a:gd name="T5" fmla="*/ 482 h 802"/>
                <a:gd name="T6" fmla="*/ 539 w 550"/>
                <a:gd name="T7" fmla="*/ 284 h 802"/>
                <a:gd name="T8" fmla="*/ 466 w 550"/>
                <a:gd name="T9" fmla="*/ 71 h 802"/>
                <a:gd name="T10" fmla="*/ 418 w 550"/>
                <a:gd name="T11" fmla="*/ 36 h 802"/>
                <a:gd name="T12" fmla="*/ 241 w 550"/>
                <a:gd name="T13" fmla="*/ 20 h 802"/>
                <a:gd name="T14" fmla="*/ 62 w 550"/>
                <a:gd name="T15" fmla="*/ 173 h 802"/>
                <a:gd name="T16" fmla="*/ 74 w 550"/>
                <a:gd name="T17" fmla="*/ 565 h 802"/>
                <a:gd name="T18" fmla="*/ 253 w 550"/>
                <a:gd name="T19" fmla="*/ 741 h 802"/>
                <a:gd name="T20" fmla="*/ 360 w 550"/>
                <a:gd name="T21" fmla="*/ 802 h 802"/>
                <a:gd name="T22" fmla="*/ 308 w 550"/>
                <a:gd name="T23" fmla="*/ 68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802">
                  <a:moveTo>
                    <a:pt x="308" y="689"/>
                  </a:moveTo>
                  <a:cubicBezTo>
                    <a:pt x="288" y="648"/>
                    <a:pt x="289" y="611"/>
                    <a:pt x="309" y="574"/>
                  </a:cubicBezTo>
                  <a:cubicBezTo>
                    <a:pt x="327" y="541"/>
                    <a:pt x="362" y="509"/>
                    <a:pt x="408" y="482"/>
                  </a:cubicBezTo>
                  <a:cubicBezTo>
                    <a:pt x="479" y="441"/>
                    <a:pt x="528" y="367"/>
                    <a:pt x="539" y="284"/>
                  </a:cubicBezTo>
                  <a:cubicBezTo>
                    <a:pt x="550" y="202"/>
                    <a:pt x="523" y="125"/>
                    <a:pt x="466" y="71"/>
                  </a:cubicBezTo>
                  <a:cubicBezTo>
                    <a:pt x="451" y="57"/>
                    <a:pt x="435" y="45"/>
                    <a:pt x="418" y="36"/>
                  </a:cubicBezTo>
                  <a:cubicBezTo>
                    <a:pt x="364" y="6"/>
                    <a:pt x="303" y="0"/>
                    <a:pt x="241" y="20"/>
                  </a:cubicBezTo>
                  <a:cubicBezTo>
                    <a:pt x="168" y="43"/>
                    <a:pt x="103" y="98"/>
                    <a:pt x="62" y="173"/>
                  </a:cubicBezTo>
                  <a:cubicBezTo>
                    <a:pt x="0" y="287"/>
                    <a:pt x="4" y="434"/>
                    <a:pt x="74" y="565"/>
                  </a:cubicBezTo>
                  <a:cubicBezTo>
                    <a:pt x="105" y="623"/>
                    <a:pt x="187" y="703"/>
                    <a:pt x="253" y="741"/>
                  </a:cubicBezTo>
                  <a:cubicBezTo>
                    <a:pt x="360" y="802"/>
                    <a:pt x="360" y="802"/>
                    <a:pt x="360" y="802"/>
                  </a:cubicBezTo>
                  <a:lnTo>
                    <a:pt x="308" y="689"/>
                  </a:lnTo>
                  <a:close/>
                </a:path>
              </a:pathLst>
            </a:custGeom>
            <a:solidFill>
              <a:srgbClr val="E3E4E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" name="Freeform 2482"/>
            <p:cNvSpPr/>
            <p:nvPr/>
          </p:nvSpPr>
          <p:spPr bwMode="auto">
            <a:xfrm>
              <a:off x="4419726" y="1313147"/>
              <a:ext cx="1765605" cy="2571495"/>
            </a:xfrm>
            <a:custGeom>
              <a:avLst/>
              <a:gdLst>
                <a:gd name="T0" fmla="*/ 306 w 549"/>
                <a:gd name="T1" fmla="*/ 688 h 800"/>
                <a:gd name="T2" fmla="*/ 307 w 549"/>
                <a:gd name="T3" fmla="*/ 573 h 800"/>
                <a:gd name="T4" fmla="*/ 407 w 549"/>
                <a:gd name="T5" fmla="*/ 480 h 800"/>
                <a:gd name="T6" fmla="*/ 538 w 549"/>
                <a:gd name="T7" fmla="*/ 283 h 800"/>
                <a:gd name="T8" fmla="*/ 465 w 549"/>
                <a:gd name="T9" fmla="*/ 71 h 800"/>
                <a:gd name="T10" fmla="*/ 417 w 549"/>
                <a:gd name="T11" fmla="*/ 36 h 800"/>
                <a:gd name="T12" fmla="*/ 240 w 549"/>
                <a:gd name="T13" fmla="*/ 19 h 800"/>
                <a:gd name="T14" fmla="*/ 62 w 549"/>
                <a:gd name="T15" fmla="*/ 172 h 800"/>
                <a:gd name="T16" fmla="*/ 74 w 549"/>
                <a:gd name="T17" fmla="*/ 564 h 800"/>
                <a:gd name="T18" fmla="*/ 253 w 549"/>
                <a:gd name="T19" fmla="*/ 740 h 800"/>
                <a:gd name="T20" fmla="*/ 358 w 549"/>
                <a:gd name="T21" fmla="*/ 800 h 800"/>
                <a:gd name="T22" fmla="*/ 306 w 549"/>
                <a:gd name="T23" fmla="*/ 688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9" h="800">
                  <a:moveTo>
                    <a:pt x="306" y="688"/>
                  </a:moveTo>
                  <a:cubicBezTo>
                    <a:pt x="287" y="647"/>
                    <a:pt x="287" y="610"/>
                    <a:pt x="307" y="573"/>
                  </a:cubicBezTo>
                  <a:cubicBezTo>
                    <a:pt x="326" y="539"/>
                    <a:pt x="360" y="507"/>
                    <a:pt x="407" y="480"/>
                  </a:cubicBezTo>
                  <a:cubicBezTo>
                    <a:pt x="478" y="440"/>
                    <a:pt x="527" y="366"/>
                    <a:pt x="538" y="283"/>
                  </a:cubicBezTo>
                  <a:cubicBezTo>
                    <a:pt x="549" y="201"/>
                    <a:pt x="522" y="124"/>
                    <a:pt x="465" y="71"/>
                  </a:cubicBezTo>
                  <a:cubicBezTo>
                    <a:pt x="450" y="57"/>
                    <a:pt x="434" y="45"/>
                    <a:pt x="417" y="36"/>
                  </a:cubicBezTo>
                  <a:cubicBezTo>
                    <a:pt x="363" y="6"/>
                    <a:pt x="302" y="0"/>
                    <a:pt x="240" y="19"/>
                  </a:cubicBezTo>
                  <a:cubicBezTo>
                    <a:pt x="167" y="42"/>
                    <a:pt x="102" y="98"/>
                    <a:pt x="62" y="172"/>
                  </a:cubicBezTo>
                  <a:cubicBezTo>
                    <a:pt x="0" y="286"/>
                    <a:pt x="4" y="433"/>
                    <a:pt x="74" y="564"/>
                  </a:cubicBezTo>
                  <a:cubicBezTo>
                    <a:pt x="104" y="622"/>
                    <a:pt x="186" y="702"/>
                    <a:pt x="253" y="740"/>
                  </a:cubicBezTo>
                  <a:cubicBezTo>
                    <a:pt x="358" y="800"/>
                    <a:pt x="358" y="800"/>
                    <a:pt x="358" y="800"/>
                  </a:cubicBezTo>
                  <a:lnTo>
                    <a:pt x="306" y="688"/>
                  </a:lnTo>
                  <a:close/>
                </a:path>
              </a:pathLst>
            </a:custGeom>
            <a:solidFill>
              <a:srgbClr val="E1E3E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" name="Freeform 2483"/>
            <p:cNvSpPr/>
            <p:nvPr/>
          </p:nvSpPr>
          <p:spPr bwMode="auto">
            <a:xfrm>
              <a:off x="4419726" y="1313147"/>
              <a:ext cx="1762883" cy="2564688"/>
            </a:xfrm>
            <a:custGeom>
              <a:avLst/>
              <a:gdLst>
                <a:gd name="T0" fmla="*/ 306 w 548"/>
                <a:gd name="T1" fmla="*/ 688 h 798"/>
                <a:gd name="T2" fmla="*/ 307 w 548"/>
                <a:gd name="T3" fmla="*/ 573 h 798"/>
                <a:gd name="T4" fmla="*/ 407 w 548"/>
                <a:gd name="T5" fmla="*/ 480 h 798"/>
                <a:gd name="T6" fmla="*/ 537 w 548"/>
                <a:gd name="T7" fmla="*/ 283 h 798"/>
                <a:gd name="T8" fmla="*/ 464 w 548"/>
                <a:gd name="T9" fmla="*/ 71 h 798"/>
                <a:gd name="T10" fmla="*/ 416 w 548"/>
                <a:gd name="T11" fmla="*/ 36 h 798"/>
                <a:gd name="T12" fmla="*/ 240 w 548"/>
                <a:gd name="T13" fmla="*/ 20 h 798"/>
                <a:gd name="T14" fmla="*/ 62 w 548"/>
                <a:gd name="T15" fmla="*/ 172 h 798"/>
                <a:gd name="T16" fmla="*/ 74 w 548"/>
                <a:gd name="T17" fmla="*/ 564 h 798"/>
                <a:gd name="T18" fmla="*/ 253 w 548"/>
                <a:gd name="T19" fmla="*/ 739 h 798"/>
                <a:gd name="T20" fmla="*/ 357 w 548"/>
                <a:gd name="T21" fmla="*/ 798 h 798"/>
                <a:gd name="T22" fmla="*/ 306 w 548"/>
                <a:gd name="T23" fmla="*/ 68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8" h="798">
                  <a:moveTo>
                    <a:pt x="306" y="688"/>
                  </a:moveTo>
                  <a:cubicBezTo>
                    <a:pt x="286" y="647"/>
                    <a:pt x="287" y="609"/>
                    <a:pt x="307" y="573"/>
                  </a:cubicBezTo>
                  <a:cubicBezTo>
                    <a:pt x="325" y="539"/>
                    <a:pt x="360" y="507"/>
                    <a:pt x="407" y="480"/>
                  </a:cubicBezTo>
                  <a:cubicBezTo>
                    <a:pt x="478" y="439"/>
                    <a:pt x="526" y="366"/>
                    <a:pt x="537" y="283"/>
                  </a:cubicBezTo>
                  <a:cubicBezTo>
                    <a:pt x="548" y="201"/>
                    <a:pt x="521" y="124"/>
                    <a:pt x="464" y="71"/>
                  </a:cubicBezTo>
                  <a:cubicBezTo>
                    <a:pt x="449" y="57"/>
                    <a:pt x="433" y="45"/>
                    <a:pt x="416" y="36"/>
                  </a:cubicBezTo>
                  <a:cubicBezTo>
                    <a:pt x="363" y="6"/>
                    <a:pt x="302" y="0"/>
                    <a:pt x="240" y="20"/>
                  </a:cubicBezTo>
                  <a:cubicBezTo>
                    <a:pt x="167" y="42"/>
                    <a:pt x="102" y="98"/>
                    <a:pt x="62" y="172"/>
                  </a:cubicBezTo>
                  <a:cubicBezTo>
                    <a:pt x="0" y="287"/>
                    <a:pt x="5" y="433"/>
                    <a:pt x="74" y="564"/>
                  </a:cubicBezTo>
                  <a:cubicBezTo>
                    <a:pt x="104" y="621"/>
                    <a:pt x="186" y="702"/>
                    <a:pt x="253" y="739"/>
                  </a:cubicBezTo>
                  <a:cubicBezTo>
                    <a:pt x="357" y="798"/>
                    <a:pt x="357" y="798"/>
                    <a:pt x="357" y="798"/>
                  </a:cubicBezTo>
                  <a:lnTo>
                    <a:pt x="306" y="688"/>
                  </a:lnTo>
                  <a:close/>
                </a:path>
              </a:pathLst>
            </a:custGeom>
            <a:solidFill>
              <a:srgbClr val="E0E1E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" name="Freeform 2484"/>
            <p:cNvSpPr/>
            <p:nvPr/>
          </p:nvSpPr>
          <p:spPr bwMode="auto">
            <a:xfrm>
              <a:off x="4422449" y="1315869"/>
              <a:ext cx="1756076" cy="2559243"/>
            </a:xfrm>
            <a:custGeom>
              <a:avLst/>
              <a:gdLst>
                <a:gd name="T0" fmla="*/ 304 w 546"/>
                <a:gd name="T1" fmla="*/ 688 h 796"/>
                <a:gd name="T2" fmla="*/ 306 w 546"/>
                <a:gd name="T3" fmla="*/ 571 h 796"/>
                <a:gd name="T4" fmla="*/ 406 w 546"/>
                <a:gd name="T5" fmla="*/ 479 h 796"/>
                <a:gd name="T6" fmla="*/ 536 w 546"/>
                <a:gd name="T7" fmla="*/ 282 h 796"/>
                <a:gd name="T8" fmla="*/ 463 w 546"/>
                <a:gd name="T9" fmla="*/ 70 h 796"/>
                <a:gd name="T10" fmla="*/ 415 w 546"/>
                <a:gd name="T11" fmla="*/ 35 h 796"/>
                <a:gd name="T12" fmla="*/ 240 w 546"/>
                <a:gd name="T13" fmla="*/ 19 h 796"/>
                <a:gd name="T14" fmla="*/ 62 w 546"/>
                <a:gd name="T15" fmla="*/ 172 h 796"/>
                <a:gd name="T16" fmla="*/ 73 w 546"/>
                <a:gd name="T17" fmla="*/ 563 h 796"/>
                <a:gd name="T18" fmla="*/ 252 w 546"/>
                <a:gd name="T19" fmla="*/ 738 h 796"/>
                <a:gd name="T20" fmla="*/ 355 w 546"/>
                <a:gd name="T21" fmla="*/ 796 h 796"/>
                <a:gd name="T22" fmla="*/ 304 w 546"/>
                <a:gd name="T23" fmla="*/ 688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6" h="796">
                  <a:moveTo>
                    <a:pt x="304" y="688"/>
                  </a:moveTo>
                  <a:cubicBezTo>
                    <a:pt x="285" y="646"/>
                    <a:pt x="285" y="608"/>
                    <a:pt x="306" y="571"/>
                  </a:cubicBezTo>
                  <a:cubicBezTo>
                    <a:pt x="324" y="538"/>
                    <a:pt x="359" y="506"/>
                    <a:pt x="406" y="479"/>
                  </a:cubicBezTo>
                  <a:cubicBezTo>
                    <a:pt x="476" y="438"/>
                    <a:pt x="525" y="364"/>
                    <a:pt x="536" y="282"/>
                  </a:cubicBezTo>
                  <a:cubicBezTo>
                    <a:pt x="546" y="200"/>
                    <a:pt x="520" y="123"/>
                    <a:pt x="463" y="70"/>
                  </a:cubicBezTo>
                  <a:cubicBezTo>
                    <a:pt x="448" y="57"/>
                    <a:pt x="432" y="45"/>
                    <a:pt x="415" y="35"/>
                  </a:cubicBezTo>
                  <a:cubicBezTo>
                    <a:pt x="362" y="6"/>
                    <a:pt x="301" y="0"/>
                    <a:pt x="240" y="19"/>
                  </a:cubicBezTo>
                  <a:cubicBezTo>
                    <a:pt x="167" y="42"/>
                    <a:pt x="102" y="97"/>
                    <a:pt x="62" y="172"/>
                  </a:cubicBezTo>
                  <a:cubicBezTo>
                    <a:pt x="0" y="286"/>
                    <a:pt x="4" y="432"/>
                    <a:pt x="73" y="563"/>
                  </a:cubicBezTo>
                  <a:cubicBezTo>
                    <a:pt x="104" y="620"/>
                    <a:pt x="186" y="700"/>
                    <a:pt x="252" y="738"/>
                  </a:cubicBezTo>
                  <a:cubicBezTo>
                    <a:pt x="355" y="796"/>
                    <a:pt x="355" y="796"/>
                    <a:pt x="355" y="796"/>
                  </a:cubicBezTo>
                  <a:lnTo>
                    <a:pt x="304" y="688"/>
                  </a:lnTo>
                  <a:close/>
                </a:path>
              </a:pathLst>
            </a:custGeom>
            <a:solidFill>
              <a:srgbClr val="DEE0E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" name="Freeform 2485"/>
            <p:cNvSpPr/>
            <p:nvPr/>
          </p:nvSpPr>
          <p:spPr bwMode="auto">
            <a:xfrm>
              <a:off x="4422449" y="1318592"/>
              <a:ext cx="1756076" cy="2553798"/>
            </a:xfrm>
            <a:custGeom>
              <a:avLst/>
              <a:gdLst>
                <a:gd name="T0" fmla="*/ 304 w 546"/>
                <a:gd name="T1" fmla="*/ 687 h 794"/>
                <a:gd name="T2" fmla="*/ 305 w 546"/>
                <a:gd name="T3" fmla="*/ 570 h 794"/>
                <a:gd name="T4" fmla="*/ 405 w 546"/>
                <a:gd name="T5" fmla="*/ 477 h 794"/>
                <a:gd name="T6" fmla="*/ 535 w 546"/>
                <a:gd name="T7" fmla="*/ 280 h 794"/>
                <a:gd name="T8" fmla="*/ 463 w 546"/>
                <a:gd name="T9" fmla="*/ 70 h 794"/>
                <a:gd name="T10" fmla="*/ 415 w 546"/>
                <a:gd name="T11" fmla="*/ 35 h 794"/>
                <a:gd name="T12" fmla="*/ 240 w 546"/>
                <a:gd name="T13" fmla="*/ 19 h 794"/>
                <a:gd name="T14" fmla="*/ 62 w 546"/>
                <a:gd name="T15" fmla="*/ 171 h 794"/>
                <a:gd name="T16" fmla="*/ 74 w 546"/>
                <a:gd name="T17" fmla="*/ 561 h 794"/>
                <a:gd name="T18" fmla="*/ 252 w 546"/>
                <a:gd name="T19" fmla="*/ 736 h 794"/>
                <a:gd name="T20" fmla="*/ 354 w 546"/>
                <a:gd name="T21" fmla="*/ 794 h 794"/>
                <a:gd name="T22" fmla="*/ 304 w 546"/>
                <a:gd name="T23" fmla="*/ 687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6" h="794">
                  <a:moveTo>
                    <a:pt x="304" y="687"/>
                  </a:moveTo>
                  <a:cubicBezTo>
                    <a:pt x="284" y="645"/>
                    <a:pt x="285" y="607"/>
                    <a:pt x="305" y="570"/>
                  </a:cubicBezTo>
                  <a:cubicBezTo>
                    <a:pt x="324" y="536"/>
                    <a:pt x="358" y="504"/>
                    <a:pt x="405" y="477"/>
                  </a:cubicBezTo>
                  <a:cubicBezTo>
                    <a:pt x="476" y="437"/>
                    <a:pt x="524" y="363"/>
                    <a:pt x="535" y="280"/>
                  </a:cubicBezTo>
                  <a:cubicBezTo>
                    <a:pt x="546" y="199"/>
                    <a:pt x="519" y="123"/>
                    <a:pt x="463" y="70"/>
                  </a:cubicBezTo>
                  <a:cubicBezTo>
                    <a:pt x="448" y="56"/>
                    <a:pt x="432" y="44"/>
                    <a:pt x="415" y="35"/>
                  </a:cubicBezTo>
                  <a:cubicBezTo>
                    <a:pt x="361" y="5"/>
                    <a:pt x="301" y="0"/>
                    <a:pt x="240" y="19"/>
                  </a:cubicBezTo>
                  <a:cubicBezTo>
                    <a:pt x="167" y="41"/>
                    <a:pt x="102" y="97"/>
                    <a:pt x="62" y="171"/>
                  </a:cubicBezTo>
                  <a:cubicBezTo>
                    <a:pt x="0" y="285"/>
                    <a:pt x="5" y="431"/>
                    <a:pt x="74" y="561"/>
                  </a:cubicBezTo>
                  <a:cubicBezTo>
                    <a:pt x="104" y="619"/>
                    <a:pt x="186" y="699"/>
                    <a:pt x="252" y="736"/>
                  </a:cubicBezTo>
                  <a:cubicBezTo>
                    <a:pt x="354" y="794"/>
                    <a:pt x="354" y="794"/>
                    <a:pt x="354" y="794"/>
                  </a:cubicBezTo>
                  <a:lnTo>
                    <a:pt x="304" y="687"/>
                  </a:lnTo>
                  <a:close/>
                </a:path>
              </a:pathLst>
            </a:custGeom>
            <a:solidFill>
              <a:srgbClr val="DDDED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" name="Freeform 2486"/>
            <p:cNvSpPr/>
            <p:nvPr/>
          </p:nvSpPr>
          <p:spPr bwMode="auto">
            <a:xfrm>
              <a:off x="4426533" y="1318592"/>
              <a:ext cx="1749270" cy="2549714"/>
            </a:xfrm>
            <a:custGeom>
              <a:avLst/>
              <a:gdLst>
                <a:gd name="T0" fmla="*/ 302 w 544"/>
                <a:gd name="T1" fmla="*/ 687 h 793"/>
                <a:gd name="T2" fmla="*/ 304 w 544"/>
                <a:gd name="T3" fmla="*/ 570 h 793"/>
                <a:gd name="T4" fmla="*/ 404 w 544"/>
                <a:gd name="T5" fmla="*/ 477 h 793"/>
                <a:gd name="T6" fmla="*/ 534 w 544"/>
                <a:gd name="T7" fmla="*/ 280 h 793"/>
                <a:gd name="T8" fmla="*/ 461 w 544"/>
                <a:gd name="T9" fmla="*/ 70 h 793"/>
                <a:gd name="T10" fmla="*/ 414 w 544"/>
                <a:gd name="T11" fmla="*/ 35 h 793"/>
                <a:gd name="T12" fmla="*/ 239 w 544"/>
                <a:gd name="T13" fmla="*/ 19 h 793"/>
                <a:gd name="T14" fmla="*/ 61 w 544"/>
                <a:gd name="T15" fmla="*/ 171 h 793"/>
                <a:gd name="T16" fmla="*/ 73 w 544"/>
                <a:gd name="T17" fmla="*/ 561 h 793"/>
                <a:gd name="T18" fmla="*/ 252 w 544"/>
                <a:gd name="T19" fmla="*/ 736 h 793"/>
                <a:gd name="T20" fmla="*/ 352 w 544"/>
                <a:gd name="T21" fmla="*/ 793 h 793"/>
                <a:gd name="T22" fmla="*/ 302 w 544"/>
                <a:gd name="T23" fmla="*/ 687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793">
                  <a:moveTo>
                    <a:pt x="302" y="687"/>
                  </a:moveTo>
                  <a:cubicBezTo>
                    <a:pt x="283" y="645"/>
                    <a:pt x="283" y="607"/>
                    <a:pt x="304" y="570"/>
                  </a:cubicBezTo>
                  <a:cubicBezTo>
                    <a:pt x="322" y="536"/>
                    <a:pt x="357" y="504"/>
                    <a:pt x="404" y="477"/>
                  </a:cubicBezTo>
                  <a:cubicBezTo>
                    <a:pt x="474" y="436"/>
                    <a:pt x="523" y="363"/>
                    <a:pt x="534" y="280"/>
                  </a:cubicBezTo>
                  <a:cubicBezTo>
                    <a:pt x="544" y="200"/>
                    <a:pt x="518" y="123"/>
                    <a:pt x="461" y="70"/>
                  </a:cubicBezTo>
                  <a:cubicBezTo>
                    <a:pt x="447" y="56"/>
                    <a:pt x="430" y="45"/>
                    <a:pt x="414" y="35"/>
                  </a:cubicBezTo>
                  <a:cubicBezTo>
                    <a:pt x="360" y="6"/>
                    <a:pt x="300" y="0"/>
                    <a:pt x="239" y="19"/>
                  </a:cubicBezTo>
                  <a:cubicBezTo>
                    <a:pt x="166" y="42"/>
                    <a:pt x="102" y="97"/>
                    <a:pt x="61" y="171"/>
                  </a:cubicBezTo>
                  <a:cubicBezTo>
                    <a:pt x="0" y="285"/>
                    <a:pt x="4" y="431"/>
                    <a:pt x="73" y="561"/>
                  </a:cubicBezTo>
                  <a:cubicBezTo>
                    <a:pt x="104" y="618"/>
                    <a:pt x="185" y="698"/>
                    <a:pt x="252" y="736"/>
                  </a:cubicBezTo>
                  <a:cubicBezTo>
                    <a:pt x="352" y="793"/>
                    <a:pt x="352" y="793"/>
                    <a:pt x="352" y="793"/>
                  </a:cubicBezTo>
                  <a:lnTo>
                    <a:pt x="302" y="687"/>
                  </a:lnTo>
                  <a:close/>
                </a:path>
              </a:pathLst>
            </a:custGeom>
            <a:solidFill>
              <a:srgbClr val="DBDDD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Freeform 2487"/>
            <p:cNvSpPr/>
            <p:nvPr/>
          </p:nvSpPr>
          <p:spPr bwMode="auto">
            <a:xfrm>
              <a:off x="4426533" y="1322676"/>
              <a:ext cx="1749270" cy="2540185"/>
            </a:xfrm>
            <a:custGeom>
              <a:avLst/>
              <a:gdLst>
                <a:gd name="T0" fmla="*/ 302 w 544"/>
                <a:gd name="T1" fmla="*/ 686 h 790"/>
                <a:gd name="T2" fmla="*/ 303 w 544"/>
                <a:gd name="T3" fmla="*/ 569 h 790"/>
                <a:gd name="T4" fmla="*/ 404 w 544"/>
                <a:gd name="T5" fmla="*/ 475 h 790"/>
                <a:gd name="T6" fmla="*/ 533 w 544"/>
                <a:gd name="T7" fmla="*/ 279 h 790"/>
                <a:gd name="T8" fmla="*/ 461 w 544"/>
                <a:gd name="T9" fmla="*/ 70 h 790"/>
                <a:gd name="T10" fmla="*/ 413 w 544"/>
                <a:gd name="T11" fmla="*/ 35 h 790"/>
                <a:gd name="T12" fmla="*/ 239 w 544"/>
                <a:gd name="T13" fmla="*/ 19 h 790"/>
                <a:gd name="T14" fmla="*/ 62 w 544"/>
                <a:gd name="T15" fmla="*/ 170 h 790"/>
                <a:gd name="T16" fmla="*/ 74 w 544"/>
                <a:gd name="T17" fmla="*/ 560 h 790"/>
                <a:gd name="T18" fmla="*/ 252 w 544"/>
                <a:gd name="T19" fmla="*/ 734 h 790"/>
                <a:gd name="T20" fmla="*/ 350 w 544"/>
                <a:gd name="T21" fmla="*/ 790 h 790"/>
                <a:gd name="T22" fmla="*/ 302 w 544"/>
                <a:gd name="T23" fmla="*/ 686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4" h="790">
                  <a:moveTo>
                    <a:pt x="302" y="686"/>
                  </a:moveTo>
                  <a:cubicBezTo>
                    <a:pt x="282" y="644"/>
                    <a:pt x="283" y="606"/>
                    <a:pt x="303" y="569"/>
                  </a:cubicBezTo>
                  <a:cubicBezTo>
                    <a:pt x="322" y="535"/>
                    <a:pt x="357" y="502"/>
                    <a:pt x="404" y="475"/>
                  </a:cubicBezTo>
                  <a:cubicBezTo>
                    <a:pt x="474" y="435"/>
                    <a:pt x="522" y="362"/>
                    <a:pt x="533" y="279"/>
                  </a:cubicBezTo>
                  <a:cubicBezTo>
                    <a:pt x="544" y="199"/>
                    <a:pt x="518" y="122"/>
                    <a:pt x="461" y="70"/>
                  </a:cubicBezTo>
                  <a:cubicBezTo>
                    <a:pt x="446" y="56"/>
                    <a:pt x="430" y="44"/>
                    <a:pt x="413" y="35"/>
                  </a:cubicBezTo>
                  <a:cubicBezTo>
                    <a:pt x="360" y="5"/>
                    <a:pt x="300" y="0"/>
                    <a:pt x="239" y="19"/>
                  </a:cubicBezTo>
                  <a:cubicBezTo>
                    <a:pt x="166" y="41"/>
                    <a:pt x="102" y="97"/>
                    <a:pt x="62" y="170"/>
                  </a:cubicBezTo>
                  <a:cubicBezTo>
                    <a:pt x="0" y="284"/>
                    <a:pt x="5" y="429"/>
                    <a:pt x="74" y="560"/>
                  </a:cubicBezTo>
                  <a:cubicBezTo>
                    <a:pt x="104" y="617"/>
                    <a:pt x="186" y="697"/>
                    <a:pt x="252" y="734"/>
                  </a:cubicBezTo>
                  <a:cubicBezTo>
                    <a:pt x="350" y="790"/>
                    <a:pt x="350" y="790"/>
                    <a:pt x="350" y="790"/>
                  </a:cubicBezTo>
                  <a:lnTo>
                    <a:pt x="302" y="686"/>
                  </a:lnTo>
                  <a:close/>
                </a:path>
              </a:pathLst>
            </a:custGeom>
            <a:solidFill>
              <a:srgbClr val="DADC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Freeform 2488"/>
            <p:cNvSpPr/>
            <p:nvPr/>
          </p:nvSpPr>
          <p:spPr bwMode="auto">
            <a:xfrm>
              <a:off x="4429255" y="1322676"/>
              <a:ext cx="1742463" cy="2536101"/>
            </a:xfrm>
            <a:custGeom>
              <a:avLst/>
              <a:gdLst>
                <a:gd name="T0" fmla="*/ 300 w 542"/>
                <a:gd name="T1" fmla="*/ 687 h 789"/>
                <a:gd name="T2" fmla="*/ 302 w 542"/>
                <a:gd name="T3" fmla="*/ 568 h 789"/>
                <a:gd name="T4" fmla="*/ 403 w 542"/>
                <a:gd name="T5" fmla="*/ 475 h 789"/>
                <a:gd name="T6" fmla="*/ 532 w 542"/>
                <a:gd name="T7" fmla="*/ 279 h 789"/>
                <a:gd name="T8" fmla="*/ 460 w 542"/>
                <a:gd name="T9" fmla="*/ 70 h 789"/>
                <a:gd name="T10" fmla="*/ 412 w 542"/>
                <a:gd name="T11" fmla="*/ 35 h 789"/>
                <a:gd name="T12" fmla="*/ 238 w 542"/>
                <a:gd name="T13" fmla="*/ 19 h 789"/>
                <a:gd name="T14" fmla="*/ 61 w 542"/>
                <a:gd name="T15" fmla="*/ 171 h 789"/>
                <a:gd name="T16" fmla="*/ 73 w 542"/>
                <a:gd name="T17" fmla="*/ 559 h 789"/>
                <a:gd name="T18" fmla="*/ 251 w 542"/>
                <a:gd name="T19" fmla="*/ 734 h 789"/>
                <a:gd name="T20" fmla="*/ 348 w 542"/>
                <a:gd name="T21" fmla="*/ 789 h 789"/>
                <a:gd name="T22" fmla="*/ 300 w 542"/>
                <a:gd name="T23" fmla="*/ 687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2" h="789">
                  <a:moveTo>
                    <a:pt x="300" y="687"/>
                  </a:moveTo>
                  <a:cubicBezTo>
                    <a:pt x="281" y="645"/>
                    <a:pt x="281" y="606"/>
                    <a:pt x="302" y="568"/>
                  </a:cubicBezTo>
                  <a:cubicBezTo>
                    <a:pt x="320" y="534"/>
                    <a:pt x="355" y="502"/>
                    <a:pt x="403" y="475"/>
                  </a:cubicBezTo>
                  <a:cubicBezTo>
                    <a:pt x="473" y="434"/>
                    <a:pt x="521" y="361"/>
                    <a:pt x="532" y="279"/>
                  </a:cubicBezTo>
                  <a:cubicBezTo>
                    <a:pt x="542" y="199"/>
                    <a:pt x="516" y="123"/>
                    <a:pt x="460" y="70"/>
                  </a:cubicBezTo>
                  <a:cubicBezTo>
                    <a:pt x="445" y="56"/>
                    <a:pt x="429" y="45"/>
                    <a:pt x="412" y="35"/>
                  </a:cubicBezTo>
                  <a:cubicBezTo>
                    <a:pt x="359" y="6"/>
                    <a:pt x="299" y="0"/>
                    <a:pt x="238" y="19"/>
                  </a:cubicBezTo>
                  <a:cubicBezTo>
                    <a:pt x="166" y="42"/>
                    <a:pt x="101" y="97"/>
                    <a:pt x="61" y="171"/>
                  </a:cubicBezTo>
                  <a:cubicBezTo>
                    <a:pt x="0" y="284"/>
                    <a:pt x="4" y="429"/>
                    <a:pt x="73" y="559"/>
                  </a:cubicBezTo>
                  <a:cubicBezTo>
                    <a:pt x="104" y="617"/>
                    <a:pt x="185" y="696"/>
                    <a:pt x="251" y="734"/>
                  </a:cubicBezTo>
                  <a:cubicBezTo>
                    <a:pt x="348" y="789"/>
                    <a:pt x="348" y="789"/>
                    <a:pt x="348" y="789"/>
                  </a:cubicBezTo>
                  <a:lnTo>
                    <a:pt x="300" y="687"/>
                  </a:lnTo>
                  <a:close/>
                </a:path>
              </a:pathLst>
            </a:custGeom>
            <a:solidFill>
              <a:srgbClr val="D8DAD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Freeform 2489"/>
            <p:cNvSpPr/>
            <p:nvPr/>
          </p:nvSpPr>
          <p:spPr bwMode="auto">
            <a:xfrm>
              <a:off x="4429255" y="1325398"/>
              <a:ext cx="1742463" cy="2530656"/>
            </a:xfrm>
            <a:custGeom>
              <a:avLst/>
              <a:gdLst>
                <a:gd name="T0" fmla="*/ 300 w 542"/>
                <a:gd name="T1" fmla="*/ 686 h 787"/>
                <a:gd name="T2" fmla="*/ 301 w 542"/>
                <a:gd name="T3" fmla="*/ 567 h 787"/>
                <a:gd name="T4" fmla="*/ 402 w 542"/>
                <a:gd name="T5" fmla="*/ 473 h 787"/>
                <a:gd name="T6" fmla="*/ 531 w 542"/>
                <a:gd name="T7" fmla="*/ 278 h 787"/>
                <a:gd name="T8" fmla="*/ 459 w 542"/>
                <a:gd name="T9" fmla="*/ 69 h 787"/>
                <a:gd name="T10" fmla="*/ 412 w 542"/>
                <a:gd name="T11" fmla="*/ 35 h 787"/>
                <a:gd name="T12" fmla="*/ 238 w 542"/>
                <a:gd name="T13" fmla="*/ 19 h 787"/>
                <a:gd name="T14" fmla="*/ 62 w 542"/>
                <a:gd name="T15" fmla="*/ 170 h 787"/>
                <a:gd name="T16" fmla="*/ 74 w 542"/>
                <a:gd name="T17" fmla="*/ 558 h 787"/>
                <a:gd name="T18" fmla="*/ 251 w 542"/>
                <a:gd name="T19" fmla="*/ 733 h 787"/>
                <a:gd name="T20" fmla="*/ 347 w 542"/>
                <a:gd name="T21" fmla="*/ 787 h 787"/>
                <a:gd name="T22" fmla="*/ 300 w 542"/>
                <a:gd name="T23" fmla="*/ 686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2" h="787">
                  <a:moveTo>
                    <a:pt x="300" y="686"/>
                  </a:moveTo>
                  <a:cubicBezTo>
                    <a:pt x="280" y="644"/>
                    <a:pt x="281" y="605"/>
                    <a:pt x="301" y="567"/>
                  </a:cubicBezTo>
                  <a:cubicBezTo>
                    <a:pt x="320" y="533"/>
                    <a:pt x="355" y="500"/>
                    <a:pt x="402" y="473"/>
                  </a:cubicBezTo>
                  <a:cubicBezTo>
                    <a:pt x="472" y="433"/>
                    <a:pt x="520" y="360"/>
                    <a:pt x="531" y="278"/>
                  </a:cubicBezTo>
                  <a:cubicBezTo>
                    <a:pt x="542" y="198"/>
                    <a:pt x="516" y="122"/>
                    <a:pt x="459" y="69"/>
                  </a:cubicBezTo>
                  <a:cubicBezTo>
                    <a:pt x="445" y="56"/>
                    <a:pt x="429" y="44"/>
                    <a:pt x="412" y="35"/>
                  </a:cubicBezTo>
                  <a:cubicBezTo>
                    <a:pt x="359" y="5"/>
                    <a:pt x="299" y="0"/>
                    <a:pt x="238" y="19"/>
                  </a:cubicBezTo>
                  <a:cubicBezTo>
                    <a:pt x="166" y="41"/>
                    <a:pt x="102" y="96"/>
                    <a:pt x="62" y="170"/>
                  </a:cubicBezTo>
                  <a:cubicBezTo>
                    <a:pt x="0" y="283"/>
                    <a:pt x="5" y="428"/>
                    <a:pt x="74" y="558"/>
                  </a:cubicBezTo>
                  <a:cubicBezTo>
                    <a:pt x="104" y="615"/>
                    <a:pt x="185" y="695"/>
                    <a:pt x="251" y="733"/>
                  </a:cubicBezTo>
                  <a:cubicBezTo>
                    <a:pt x="347" y="787"/>
                    <a:pt x="347" y="787"/>
                    <a:pt x="347" y="787"/>
                  </a:cubicBezTo>
                  <a:lnTo>
                    <a:pt x="300" y="686"/>
                  </a:lnTo>
                  <a:close/>
                </a:path>
              </a:pathLst>
            </a:custGeom>
            <a:solidFill>
              <a:srgbClr val="D7D9D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2490"/>
            <p:cNvSpPr/>
            <p:nvPr/>
          </p:nvSpPr>
          <p:spPr bwMode="auto">
            <a:xfrm>
              <a:off x="4431978" y="1325398"/>
              <a:ext cx="1737018" cy="2523849"/>
            </a:xfrm>
            <a:custGeom>
              <a:avLst/>
              <a:gdLst>
                <a:gd name="T0" fmla="*/ 298 w 540"/>
                <a:gd name="T1" fmla="*/ 686 h 785"/>
                <a:gd name="T2" fmla="*/ 300 w 540"/>
                <a:gd name="T3" fmla="*/ 567 h 785"/>
                <a:gd name="T4" fmla="*/ 401 w 540"/>
                <a:gd name="T5" fmla="*/ 473 h 785"/>
                <a:gd name="T6" fmla="*/ 530 w 540"/>
                <a:gd name="T7" fmla="*/ 278 h 785"/>
                <a:gd name="T8" fmla="*/ 458 w 540"/>
                <a:gd name="T9" fmla="*/ 70 h 785"/>
                <a:gd name="T10" fmla="*/ 411 w 540"/>
                <a:gd name="T11" fmla="*/ 35 h 785"/>
                <a:gd name="T12" fmla="*/ 237 w 540"/>
                <a:gd name="T13" fmla="*/ 19 h 785"/>
                <a:gd name="T14" fmla="*/ 61 w 540"/>
                <a:gd name="T15" fmla="*/ 170 h 785"/>
                <a:gd name="T16" fmla="*/ 73 w 540"/>
                <a:gd name="T17" fmla="*/ 558 h 785"/>
                <a:gd name="T18" fmla="*/ 251 w 540"/>
                <a:gd name="T19" fmla="*/ 732 h 785"/>
                <a:gd name="T20" fmla="*/ 345 w 540"/>
                <a:gd name="T21" fmla="*/ 785 h 785"/>
                <a:gd name="T22" fmla="*/ 298 w 540"/>
                <a:gd name="T23" fmla="*/ 686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0" h="785">
                  <a:moveTo>
                    <a:pt x="298" y="686"/>
                  </a:moveTo>
                  <a:cubicBezTo>
                    <a:pt x="279" y="644"/>
                    <a:pt x="279" y="605"/>
                    <a:pt x="300" y="567"/>
                  </a:cubicBezTo>
                  <a:cubicBezTo>
                    <a:pt x="319" y="533"/>
                    <a:pt x="354" y="500"/>
                    <a:pt x="401" y="473"/>
                  </a:cubicBezTo>
                  <a:cubicBezTo>
                    <a:pt x="471" y="433"/>
                    <a:pt x="519" y="360"/>
                    <a:pt x="530" y="278"/>
                  </a:cubicBezTo>
                  <a:cubicBezTo>
                    <a:pt x="540" y="198"/>
                    <a:pt x="514" y="122"/>
                    <a:pt x="458" y="70"/>
                  </a:cubicBezTo>
                  <a:cubicBezTo>
                    <a:pt x="443" y="56"/>
                    <a:pt x="427" y="45"/>
                    <a:pt x="411" y="35"/>
                  </a:cubicBezTo>
                  <a:cubicBezTo>
                    <a:pt x="358" y="6"/>
                    <a:pt x="298" y="0"/>
                    <a:pt x="237" y="19"/>
                  </a:cubicBezTo>
                  <a:cubicBezTo>
                    <a:pt x="165" y="42"/>
                    <a:pt x="101" y="97"/>
                    <a:pt x="61" y="170"/>
                  </a:cubicBezTo>
                  <a:cubicBezTo>
                    <a:pt x="0" y="283"/>
                    <a:pt x="4" y="428"/>
                    <a:pt x="73" y="558"/>
                  </a:cubicBezTo>
                  <a:cubicBezTo>
                    <a:pt x="103" y="615"/>
                    <a:pt x="185" y="695"/>
                    <a:pt x="251" y="732"/>
                  </a:cubicBezTo>
                  <a:cubicBezTo>
                    <a:pt x="345" y="785"/>
                    <a:pt x="345" y="785"/>
                    <a:pt x="345" y="785"/>
                  </a:cubicBezTo>
                  <a:lnTo>
                    <a:pt x="298" y="686"/>
                  </a:lnTo>
                  <a:close/>
                </a:path>
              </a:pathLst>
            </a:custGeom>
            <a:solidFill>
              <a:srgbClr val="D5D7D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Freeform 2491"/>
            <p:cNvSpPr/>
            <p:nvPr/>
          </p:nvSpPr>
          <p:spPr bwMode="auto">
            <a:xfrm>
              <a:off x="4431978" y="1329482"/>
              <a:ext cx="1737018" cy="2517043"/>
            </a:xfrm>
            <a:custGeom>
              <a:avLst/>
              <a:gdLst>
                <a:gd name="T0" fmla="*/ 298 w 540"/>
                <a:gd name="T1" fmla="*/ 685 h 783"/>
                <a:gd name="T2" fmla="*/ 299 w 540"/>
                <a:gd name="T3" fmla="*/ 566 h 783"/>
                <a:gd name="T4" fmla="*/ 401 w 540"/>
                <a:gd name="T5" fmla="*/ 471 h 783"/>
                <a:gd name="T6" fmla="*/ 529 w 540"/>
                <a:gd name="T7" fmla="*/ 277 h 783"/>
                <a:gd name="T8" fmla="*/ 458 w 540"/>
                <a:gd name="T9" fmla="*/ 69 h 783"/>
                <a:gd name="T10" fmla="*/ 410 w 540"/>
                <a:gd name="T11" fmla="*/ 35 h 783"/>
                <a:gd name="T12" fmla="*/ 238 w 540"/>
                <a:gd name="T13" fmla="*/ 19 h 783"/>
                <a:gd name="T14" fmla="*/ 62 w 540"/>
                <a:gd name="T15" fmla="*/ 169 h 783"/>
                <a:gd name="T16" fmla="*/ 74 w 540"/>
                <a:gd name="T17" fmla="*/ 557 h 783"/>
                <a:gd name="T18" fmla="*/ 251 w 540"/>
                <a:gd name="T19" fmla="*/ 731 h 783"/>
                <a:gd name="T20" fmla="*/ 344 w 540"/>
                <a:gd name="T21" fmla="*/ 783 h 783"/>
                <a:gd name="T22" fmla="*/ 298 w 540"/>
                <a:gd name="T23" fmla="*/ 685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0" h="783">
                  <a:moveTo>
                    <a:pt x="298" y="685"/>
                  </a:moveTo>
                  <a:cubicBezTo>
                    <a:pt x="278" y="643"/>
                    <a:pt x="279" y="604"/>
                    <a:pt x="299" y="566"/>
                  </a:cubicBezTo>
                  <a:cubicBezTo>
                    <a:pt x="318" y="531"/>
                    <a:pt x="353" y="499"/>
                    <a:pt x="401" y="471"/>
                  </a:cubicBezTo>
                  <a:cubicBezTo>
                    <a:pt x="470" y="431"/>
                    <a:pt x="518" y="359"/>
                    <a:pt x="529" y="277"/>
                  </a:cubicBezTo>
                  <a:cubicBezTo>
                    <a:pt x="540" y="197"/>
                    <a:pt x="514" y="121"/>
                    <a:pt x="458" y="69"/>
                  </a:cubicBezTo>
                  <a:cubicBezTo>
                    <a:pt x="443" y="56"/>
                    <a:pt x="427" y="44"/>
                    <a:pt x="410" y="35"/>
                  </a:cubicBezTo>
                  <a:cubicBezTo>
                    <a:pt x="358" y="5"/>
                    <a:pt x="298" y="0"/>
                    <a:pt x="238" y="19"/>
                  </a:cubicBezTo>
                  <a:cubicBezTo>
                    <a:pt x="166" y="41"/>
                    <a:pt x="101" y="96"/>
                    <a:pt x="62" y="169"/>
                  </a:cubicBezTo>
                  <a:cubicBezTo>
                    <a:pt x="0" y="282"/>
                    <a:pt x="5" y="427"/>
                    <a:pt x="74" y="557"/>
                  </a:cubicBezTo>
                  <a:cubicBezTo>
                    <a:pt x="104" y="614"/>
                    <a:pt x="185" y="693"/>
                    <a:pt x="251" y="731"/>
                  </a:cubicBezTo>
                  <a:cubicBezTo>
                    <a:pt x="344" y="783"/>
                    <a:pt x="344" y="783"/>
                    <a:pt x="344" y="783"/>
                  </a:cubicBezTo>
                  <a:lnTo>
                    <a:pt x="298" y="685"/>
                  </a:lnTo>
                  <a:close/>
                </a:path>
              </a:pathLst>
            </a:custGeom>
            <a:solidFill>
              <a:srgbClr val="D4D6D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2492"/>
            <p:cNvSpPr/>
            <p:nvPr/>
          </p:nvSpPr>
          <p:spPr bwMode="auto">
            <a:xfrm>
              <a:off x="4436062" y="1329482"/>
              <a:ext cx="1730212" cy="2512959"/>
            </a:xfrm>
            <a:custGeom>
              <a:avLst/>
              <a:gdLst>
                <a:gd name="T0" fmla="*/ 296 w 538"/>
                <a:gd name="T1" fmla="*/ 686 h 782"/>
                <a:gd name="T2" fmla="*/ 298 w 538"/>
                <a:gd name="T3" fmla="*/ 565 h 782"/>
                <a:gd name="T4" fmla="*/ 400 w 538"/>
                <a:gd name="T5" fmla="*/ 471 h 782"/>
                <a:gd name="T6" fmla="*/ 528 w 538"/>
                <a:gd name="T7" fmla="*/ 277 h 782"/>
                <a:gd name="T8" fmla="*/ 456 w 538"/>
                <a:gd name="T9" fmla="*/ 70 h 782"/>
                <a:gd name="T10" fmla="*/ 409 w 538"/>
                <a:gd name="T11" fmla="*/ 35 h 782"/>
                <a:gd name="T12" fmla="*/ 237 w 538"/>
                <a:gd name="T13" fmla="*/ 19 h 782"/>
                <a:gd name="T14" fmla="*/ 61 w 538"/>
                <a:gd name="T15" fmla="*/ 170 h 782"/>
                <a:gd name="T16" fmla="*/ 73 w 538"/>
                <a:gd name="T17" fmla="*/ 556 h 782"/>
                <a:gd name="T18" fmla="*/ 250 w 538"/>
                <a:gd name="T19" fmla="*/ 730 h 782"/>
                <a:gd name="T20" fmla="*/ 341 w 538"/>
                <a:gd name="T21" fmla="*/ 782 h 782"/>
                <a:gd name="T22" fmla="*/ 296 w 538"/>
                <a:gd name="T23" fmla="*/ 686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8" h="782">
                  <a:moveTo>
                    <a:pt x="296" y="686"/>
                  </a:moveTo>
                  <a:cubicBezTo>
                    <a:pt x="277" y="643"/>
                    <a:pt x="277" y="604"/>
                    <a:pt x="298" y="565"/>
                  </a:cubicBezTo>
                  <a:cubicBezTo>
                    <a:pt x="317" y="531"/>
                    <a:pt x="352" y="498"/>
                    <a:pt x="400" y="471"/>
                  </a:cubicBezTo>
                  <a:cubicBezTo>
                    <a:pt x="469" y="431"/>
                    <a:pt x="517" y="359"/>
                    <a:pt x="528" y="277"/>
                  </a:cubicBezTo>
                  <a:cubicBezTo>
                    <a:pt x="538" y="197"/>
                    <a:pt x="512" y="122"/>
                    <a:pt x="456" y="70"/>
                  </a:cubicBezTo>
                  <a:cubicBezTo>
                    <a:pt x="442" y="56"/>
                    <a:pt x="426" y="44"/>
                    <a:pt x="409" y="35"/>
                  </a:cubicBezTo>
                  <a:cubicBezTo>
                    <a:pt x="356" y="6"/>
                    <a:pt x="297" y="0"/>
                    <a:pt x="237" y="19"/>
                  </a:cubicBezTo>
                  <a:cubicBezTo>
                    <a:pt x="165" y="42"/>
                    <a:pt x="101" y="96"/>
                    <a:pt x="61" y="170"/>
                  </a:cubicBezTo>
                  <a:cubicBezTo>
                    <a:pt x="0" y="282"/>
                    <a:pt x="4" y="427"/>
                    <a:pt x="73" y="556"/>
                  </a:cubicBezTo>
                  <a:cubicBezTo>
                    <a:pt x="103" y="613"/>
                    <a:pt x="184" y="693"/>
                    <a:pt x="250" y="730"/>
                  </a:cubicBezTo>
                  <a:cubicBezTo>
                    <a:pt x="341" y="782"/>
                    <a:pt x="341" y="782"/>
                    <a:pt x="341" y="782"/>
                  </a:cubicBezTo>
                  <a:lnTo>
                    <a:pt x="296" y="686"/>
                  </a:lnTo>
                  <a:close/>
                </a:path>
              </a:pathLst>
            </a:custGeom>
            <a:solidFill>
              <a:srgbClr val="D2D4D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" name="Freeform 2493"/>
            <p:cNvSpPr/>
            <p:nvPr/>
          </p:nvSpPr>
          <p:spPr bwMode="auto">
            <a:xfrm>
              <a:off x="4436062" y="1332205"/>
              <a:ext cx="1730212" cy="2507514"/>
            </a:xfrm>
            <a:custGeom>
              <a:avLst/>
              <a:gdLst>
                <a:gd name="T0" fmla="*/ 296 w 538"/>
                <a:gd name="T1" fmla="*/ 685 h 780"/>
                <a:gd name="T2" fmla="*/ 298 w 538"/>
                <a:gd name="T3" fmla="*/ 564 h 780"/>
                <a:gd name="T4" fmla="*/ 399 w 538"/>
                <a:gd name="T5" fmla="*/ 469 h 780"/>
                <a:gd name="T6" fmla="*/ 527 w 538"/>
                <a:gd name="T7" fmla="*/ 276 h 780"/>
                <a:gd name="T8" fmla="*/ 456 w 538"/>
                <a:gd name="T9" fmla="*/ 69 h 780"/>
                <a:gd name="T10" fmla="*/ 409 w 538"/>
                <a:gd name="T11" fmla="*/ 35 h 780"/>
                <a:gd name="T12" fmla="*/ 237 w 538"/>
                <a:gd name="T13" fmla="*/ 19 h 780"/>
                <a:gd name="T14" fmla="*/ 62 w 538"/>
                <a:gd name="T15" fmla="*/ 169 h 780"/>
                <a:gd name="T16" fmla="*/ 74 w 538"/>
                <a:gd name="T17" fmla="*/ 555 h 780"/>
                <a:gd name="T18" fmla="*/ 250 w 538"/>
                <a:gd name="T19" fmla="*/ 729 h 780"/>
                <a:gd name="T20" fmla="*/ 340 w 538"/>
                <a:gd name="T21" fmla="*/ 780 h 780"/>
                <a:gd name="T22" fmla="*/ 296 w 538"/>
                <a:gd name="T23" fmla="*/ 685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8" h="780">
                  <a:moveTo>
                    <a:pt x="296" y="685"/>
                  </a:moveTo>
                  <a:cubicBezTo>
                    <a:pt x="276" y="642"/>
                    <a:pt x="276" y="602"/>
                    <a:pt x="298" y="564"/>
                  </a:cubicBezTo>
                  <a:cubicBezTo>
                    <a:pt x="316" y="530"/>
                    <a:pt x="352" y="497"/>
                    <a:pt x="399" y="469"/>
                  </a:cubicBezTo>
                  <a:cubicBezTo>
                    <a:pt x="469" y="430"/>
                    <a:pt x="516" y="357"/>
                    <a:pt x="527" y="276"/>
                  </a:cubicBezTo>
                  <a:cubicBezTo>
                    <a:pt x="538" y="196"/>
                    <a:pt x="512" y="121"/>
                    <a:pt x="456" y="69"/>
                  </a:cubicBezTo>
                  <a:cubicBezTo>
                    <a:pt x="441" y="55"/>
                    <a:pt x="425" y="44"/>
                    <a:pt x="409" y="35"/>
                  </a:cubicBezTo>
                  <a:cubicBezTo>
                    <a:pt x="356" y="5"/>
                    <a:pt x="297" y="0"/>
                    <a:pt x="237" y="19"/>
                  </a:cubicBezTo>
                  <a:cubicBezTo>
                    <a:pt x="165" y="41"/>
                    <a:pt x="101" y="96"/>
                    <a:pt x="62" y="169"/>
                  </a:cubicBezTo>
                  <a:cubicBezTo>
                    <a:pt x="0" y="281"/>
                    <a:pt x="5" y="426"/>
                    <a:pt x="74" y="555"/>
                  </a:cubicBezTo>
                  <a:cubicBezTo>
                    <a:pt x="104" y="612"/>
                    <a:pt x="185" y="691"/>
                    <a:pt x="250" y="729"/>
                  </a:cubicBezTo>
                  <a:cubicBezTo>
                    <a:pt x="340" y="780"/>
                    <a:pt x="340" y="780"/>
                    <a:pt x="340" y="780"/>
                  </a:cubicBezTo>
                  <a:lnTo>
                    <a:pt x="296" y="685"/>
                  </a:lnTo>
                  <a:close/>
                </a:path>
              </a:pathLst>
            </a:custGeom>
            <a:solidFill>
              <a:srgbClr val="D1D3D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" name="Freeform 2526"/>
            <p:cNvSpPr/>
            <p:nvPr/>
          </p:nvSpPr>
          <p:spPr bwMode="auto">
            <a:xfrm>
              <a:off x="4476901" y="1367599"/>
              <a:ext cx="1814612" cy="2465313"/>
            </a:xfrm>
            <a:custGeom>
              <a:avLst/>
              <a:gdLst>
                <a:gd name="T0" fmla="*/ 291 w 564"/>
                <a:gd name="T1" fmla="*/ 690 h 767"/>
                <a:gd name="T2" fmla="*/ 315 w 564"/>
                <a:gd name="T3" fmla="*/ 569 h 767"/>
                <a:gd name="T4" fmla="*/ 431 w 564"/>
                <a:gd name="T5" fmla="*/ 485 h 767"/>
                <a:gd name="T6" fmla="*/ 556 w 564"/>
                <a:gd name="T7" fmla="*/ 282 h 767"/>
                <a:gd name="T8" fmla="*/ 471 w 564"/>
                <a:gd name="T9" fmla="*/ 69 h 767"/>
                <a:gd name="T10" fmla="*/ 419 w 564"/>
                <a:gd name="T11" fmla="*/ 34 h 767"/>
                <a:gd name="T12" fmla="*/ 236 w 564"/>
                <a:gd name="T13" fmla="*/ 21 h 767"/>
                <a:gd name="T14" fmla="*/ 59 w 564"/>
                <a:gd name="T15" fmla="*/ 180 h 767"/>
                <a:gd name="T16" fmla="*/ 91 w 564"/>
                <a:gd name="T17" fmla="*/ 580 h 767"/>
                <a:gd name="T18" fmla="*/ 287 w 564"/>
                <a:gd name="T19" fmla="*/ 757 h 767"/>
                <a:gd name="T20" fmla="*/ 326 w 564"/>
                <a:gd name="T21" fmla="*/ 767 h 767"/>
                <a:gd name="T22" fmla="*/ 291 w 564"/>
                <a:gd name="T23" fmla="*/ 69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4" h="767">
                  <a:moveTo>
                    <a:pt x="291" y="690"/>
                  </a:moveTo>
                  <a:cubicBezTo>
                    <a:pt x="268" y="646"/>
                    <a:pt x="288" y="604"/>
                    <a:pt x="315" y="569"/>
                  </a:cubicBezTo>
                  <a:cubicBezTo>
                    <a:pt x="351" y="522"/>
                    <a:pt x="382" y="514"/>
                    <a:pt x="431" y="485"/>
                  </a:cubicBezTo>
                  <a:cubicBezTo>
                    <a:pt x="502" y="442"/>
                    <a:pt x="549" y="366"/>
                    <a:pt x="556" y="282"/>
                  </a:cubicBezTo>
                  <a:cubicBezTo>
                    <a:pt x="564" y="199"/>
                    <a:pt x="532" y="121"/>
                    <a:pt x="471" y="69"/>
                  </a:cubicBezTo>
                  <a:cubicBezTo>
                    <a:pt x="454" y="55"/>
                    <a:pt x="437" y="43"/>
                    <a:pt x="419" y="34"/>
                  </a:cubicBezTo>
                  <a:cubicBezTo>
                    <a:pt x="362" y="5"/>
                    <a:pt x="299" y="0"/>
                    <a:pt x="236" y="21"/>
                  </a:cubicBezTo>
                  <a:cubicBezTo>
                    <a:pt x="162" y="45"/>
                    <a:pt x="97" y="103"/>
                    <a:pt x="59" y="180"/>
                  </a:cubicBezTo>
                  <a:cubicBezTo>
                    <a:pt x="0" y="298"/>
                    <a:pt x="12" y="448"/>
                    <a:pt x="91" y="580"/>
                  </a:cubicBezTo>
                  <a:cubicBezTo>
                    <a:pt x="126" y="639"/>
                    <a:pt x="215" y="719"/>
                    <a:pt x="287" y="757"/>
                  </a:cubicBezTo>
                  <a:cubicBezTo>
                    <a:pt x="326" y="767"/>
                    <a:pt x="326" y="767"/>
                    <a:pt x="326" y="767"/>
                  </a:cubicBezTo>
                  <a:lnTo>
                    <a:pt x="291" y="690"/>
                  </a:lnTo>
                  <a:close/>
                </a:path>
              </a:pathLst>
            </a:custGeom>
            <a:solidFill>
              <a:srgbClr val="E6E7E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" name="Freeform 2636"/>
            <p:cNvSpPr/>
            <p:nvPr/>
          </p:nvSpPr>
          <p:spPr bwMode="auto">
            <a:xfrm>
              <a:off x="4768004" y="1532359"/>
              <a:ext cx="1477907" cy="1774143"/>
            </a:xfrm>
            <a:custGeom>
              <a:avLst/>
              <a:gdLst>
                <a:gd name="T0" fmla="*/ 324 w 574"/>
                <a:gd name="T1" fmla="*/ 718 h 818"/>
                <a:gd name="T2" fmla="*/ 323 w 574"/>
                <a:gd name="T3" fmla="*/ 592 h 818"/>
                <a:gd name="T4" fmla="*/ 431 w 574"/>
                <a:gd name="T5" fmla="*/ 494 h 818"/>
                <a:gd name="T6" fmla="*/ 564 w 574"/>
                <a:gd name="T7" fmla="*/ 294 h 818"/>
                <a:gd name="T8" fmla="*/ 484 w 574"/>
                <a:gd name="T9" fmla="*/ 75 h 818"/>
                <a:gd name="T10" fmla="*/ 433 w 574"/>
                <a:gd name="T11" fmla="*/ 39 h 818"/>
                <a:gd name="T12" fmla="*/ 249 w 574"/>
                <a:gd name="T13" fmla="*/ 19 h 818"/>
                <a:gd name="T14" fmla="*/ 64 w 574"/>
                <a:gd name="T15" fmla="*/ 173 h 818"/>
                <a:gd name="T16" fmla="*/ 83 w 574"/>
                <a:gd name="T17" fmla="*/ 578 h 818"/>
                <a:gd name="T18" fmla="*/ 276 w 574"/>
                <a:gd name="T19" fmla="*/ 763 h 818"/>
                <a:gd name="T20" fmla="*/ 373 w 574"/>
                <a:gd name="T21" fmla="*/ 818 h 818"/>
                <a:gd name="T22" fmla="*/ 324 w 574"/>
                <a:gd name="T23" fmla="*/ 718 h 818"/>
                <a:gd name="connsiteX0" fmla="*/ 5282 w 9496"/>
                <a:gd name="connsiteY0" fmla="*/ 8674 h 9224"/>
                <a:gd name="connsiteX1" fmla="*/ 5264 w 9496"/>
                <a:gd name="connsiteY1" fmla="*/ 7133 h 9224"/>
                <a:gd name="connsiteX2" fmla="*/ 7146 w 9496"/>
                <a:gd name="connsiteY2" fmla="*/ 5935 h 9224"/>
                <a:gd name="connsiteX3" fmla="*/ 9463 w 9496"/>
                <a:gd name="connsiteY3" fmla="*/ 3490 h 9224"/>
                <a:gd name="connsiteX4" fmla="*/ 8069 w 9496"/>
                <a:gd name="connsiteY4" fmla="*/ 813 h 9224"/>
                <a:gd name="connsiteX5" fmla="*/ 7181 w 9496"/>
                <a:gd name="connsiteY5" fmla="*/ 373 h 9224"/>
                <a:gd name="connsiteX6" fmla="*/ 3975 w 9496"/>
                <a:gd name="connsiteY6" fmla="*/ 128 h 9224"/>
                <a:gd name="connsiteX7" fmla="*/ 752 w 9496"/>
                <a:gd name="connsiteY7" fmla="*/ 2011 h 9224"/>
                <a:gd name="connsiteX8" fmla="*/ 1083 w 9496"/>
                <a:gd name="connsiteY8" fmla="*/ 6962 h 9224"/>
                <a:gd name="connsiteX9" fmla="*/ 4445 w 9496"/>
                <a:gd name="connsiteY9" fmla="*/ 9224 h 9224"/>
                <a:gd name="connsiteX10" fmla="*/ 5282 w 9496"/>
                <a:gd name="connsiteY10" fmla="*/ 8674 h 9224"/>
                <a:gd name="connsiteX0-1" fmla="*/ 5562 w 10000"/>
                <a:gd name="connsiteY0-2" fmla="*/ 9404 h 9404"/>
                <a:gd name="connsiteX1-3" fmla="*/ 5543 w 10000"/>
                <a:gd name="connsiteY1-4" fmla="*/ 7733 h 9404"/>
                <a:gd name="connsiteX2-5" fmla="*/ 7525 w 10000"/>
                <a:gd name="connsiteY2-6" fmla="*/ 6434 h 9404"/>
                <a:gd name="connsiteX3-7" fmla="*/ 9965 w 10000"/>
                <a:gd name="connsiteY3-8" fmla="*/ 3784 h 9404"/>
                <a:gd name="connsiteX4-9" fmla="*/ 8497 w 10000"/>
                <a:gd name="connsiteY4-10" fmla="*/ 881 h 9404"/>
                <a:gd name="connsiteX5-11" fmla="*/ 7562 w 10000"/>
                <a:gd name="connsiteY5-12" fmla="*/ 404 h 9404"/>
                <a:gd name="connsiteX6-13" fmla="*/ 4186 w 10000"/>
                <a:gd name="connsiteY6-14" fmla="*/ 139 h 9404"/>
                <a:gd name="connsiteX7-15" fmla="*/ 792 w 10000"/>
                <a:gd name="connsiteY7-16" fmla="*/ 2180 h 9404"/>
                <a:gd name="connsiteX8-17" fmla="*/ 1140 w 10000"/>
                <a:gd name="connsiteY8-18" fmla="*/ 7548 h 9404"/>
                <a:gd name="connsiteX9-19" fmla="*/ 5562 w 10000"/>
                <a:gd name="connsiteY9-20" fmla="*/ 9404 h 9404"/>
                <a:gd name="connsiteX0-21" fmla="*/ 1140 w 10000"/>
                <a:gd name="connsiteY0-22" fmla="*/ 8026 h 8578"/>
                <a:gd name="connsiteX1-23" fmla="*/ 5543 w 10000"/>
                <a:gd name="connsiteY1-24" fmla="*/ 8223 h 8578"/>
                <a:gd name="connsiteX2-25" fmla="*/ 7525 w 10000"/>
                <a:gd name="connsiteY2-26" fmla="*/ 6842 h 8578"/>
                <a:gd name="connsiteX3-27" fmla="*/ 9965 w 10000"/>
                <a:gd name="connsiteY3-28" fmla="*/ 4024 h 8578"/>
                <a:gd name="connsiteX4-29" fmla="*/ 8497 w 10000"/>
                <a:gd name="connsiteY4-30" fmla="*/ 937 h 8578"/>
                <a:gd name="connsiteX5-31" fmla="*/ 7562 w 10000"/>
                <a:gd name="connsiteY5-32" fmla="*/ 430 h 8578"/>
                <a:gd name="connsiteX6-33" fmla="*/ 4186 w 10000"/>
                <a:gd name="connsiteY6-34" fmla="*/ 148 h 8578"/>
                <a:gd name="connsiteX7-35" fmla="*/ 792 w 10000"/>
                <a:gd name="connsiteY7-36" fmla="*/ 2318 h 8578"/>
                <a:gd name="connsiteX8-37" fmla="*/ 1140 w 10000"/>
                <a:gd name="connsiteY8-38" fmla="*/ 8026 h 8578"/>
                <a:gd name="connsiteX0-39" fmla="*/ 1140 w 10000"/>
                <a:gd name="connsiteY0-40" fmla="*/ 9356 h 9626"/>
                <a:gd name="connsiteX1-41" fmla="*/ 7525 w 10000"/>
                <a:gd name="connsiteY1-42" fmla="*/ 7976 h 9626"/>
                <a:gd name="connsiteX2-43" fmla="*/ 9965 w 10000"/>
                <a:gd name="connsiteY2-44" fmla="*/ 4691 h 9626"/>
                <a:gd name="connsiteX3-45" fmla="*/ 8497 w 10000"/>
                <a:gd name="connsiteY3-46" fmla="*/ 1092 h 9626"/>
                <a:gd name="connsiteX4-47" fmla="*/ 7562 w 10000"/>
                <a:gd name="connsiteY4-48" fmla="*/ 501 h 9626"/>
                <a:gd name="connsiteX5-49" fmla="*/ 4186 w 10000"/>
                <a:gd name="connsiteY5-50" fmla="*/ 173 h 9626"/>
                <a:gd name="connsiteX6-51" fmla="*/ 792 w 10000"/>
                <a:gd name="connsiteY6-52" fmla="*/ 2702 h 9626"/>
                <a:gd name="connsiteX7-53" fmla="*/ 1140 w 10000"/>
                <a:gd name="connsiteY7-54" fmla="*/ 9356 h 9626"/>
                <a:gd name="connsiteX0-55" fmla="*/ 1182 w 9456"/>
                <a:gd name="connsiteY0-56" fmla="*/ 10326 h 10555"/>
                <a:gd name="connsiteX1-57" fmla="*/ 6981 w 9456"/>
                <a:gd name="connsiteY1-58" fmla="*/ 8286 h 10555"/>
                <a:gd name="connsiteX2-59" fmla="*/ 9421 w 9456"/>
                <a:gd name="connsiteY2-60" fmla="*/ 4873 h 10555"/>
                <a:gd name="connsiteX3-61" fmla="*/ 7953 w 9456"/>
                <a:gd name="connsiteY3-62" fmla="*/ 1134 h 10555"/>
                <a:gd name="connsiteX4-63" fmla="*/ 7018 w 9456"/>
                <a:gd name="connsiteY4-64" fmla="*/ 520 h 10555"/>
                <a:gd name="connsiteX5-65" fmla="*/ 3642 w 9456"/>
                <a:gd name="connsiteY5-66" fmla="*/ 180 h 10555"/>
                <a:gd name="connsiteX6-67" fmla="*/ 248 w 9456"/>
                <a:gd name="connsiteY6-68" fmla="*/ 2807 h 10555"/>
                <a:gd name="connsiteX7-69" fmla="*/ 1182 w 9456"/>
                <a:gd name="connsiteY7-70" fmla="*/ 10326 h 105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456" h="10555">
                  <a:moveTo>
                    <a:pt x="1182" y="10326"/>
                  </a:moveTo>
                  <a:cubicBezTo>
                    <a:pt x="2304" y="11239"/>
                    <a:pt x="5608" y="9195"/>
                    <a:pt x="6981" y="8286"/>
                  </a:cubicBezTo>
                  <a:cubicBezTo>
                    <a:pt x="8354" y="7377"/>
                    <a:pt x="9238" y="6323"/>
                    <a:pt x="9421" y="4873"/>
                  </a:cubicBezTo>
                  <a:cubicBezTo>
                    <a:pt x="9604" y="3439"/>
                    <a:pt x="9073" y="2090"/>
                    <a:pt x="7953" y="1134"/>
                  </a:cubicBezTo>
                  <a:cubicBezTo>
                    <a:pt x="7659" y="897"/>
                    <a:pt x="7348" y="692"/>
                    <a:pt x="7018" y="520"/>
                  </a:cubicBezTo>
                  <a:cubicBezTo>
                    <a:pt x="5972" y="-25"/>
                    <a:pt x="4816" y="-145"/>
                    <a:pt x="3642" y="180"/>
                  </a:cubicBezTo>
                  <a:cubicBezTo>
                    <a:pt x="2230" y="554"/>
                    <a:pt x="658" y="1116"/>
                    <a:pt x="248" y="2807"/>
                  </a:cubicBezTo>
                  <a:cubicBezTo>
                    <a:pt x="-162" y="4498"/>
                    <a:pt x="-194" y="8005"/>
                    <a:pt x="1182" y="10326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" name="Freeform 2565"/>
            <p:cNvSpPr/>
            <p:nvPr/>
          </p:nvSpPr>
          <p:spPr bwMode="auto">
            <a:xfrm>
              <a:off x="4423129" y="1317230"/>
              <a:ext cx="1841838" cy="2631392"/>
            </a:xfrm>
            <a:custGeom>
              <a:avLst/>
              <a:gdLst>
                <a:gd name="T0" fmla="*/ 323 w 573"/>
                <a:gd name="T1" fmla="*/ 718 h 818"/>
                <a:gd name="T2" fmla="*/ 323 w 573"/>
                <a:gd name="T3" fmla="*/ 591 h 818"/>
                <a:gd name="T4" fmla="*/ 430 w 573"/>
                <a:gd name="T5" fmla="*/ 494 h 818"/>
                <a:gd name="T6" fmla="*/ 563 w 573"/>
                <a:gd name="T7" fmla="*/ 293 h 818"/>
                <a:gd name="T8" fmla="*/ 483 w 573"/>
                <a:gd name="T9" fmla="*/ 75 h 818"/>
                <a:gd name="T10" fmla="*/ 432 w 573"/>
                <a:gd name="T11" fmla="*/ 38 h 818"/>
                <a:gd name="T12" fmla="*/ 248 w 573"/>
                <a:gd name="T13" fmla="*/ 18 h 818"/>
                <a:gd name="T14" fmla="*/ 63 w 573"/>
                <a:gd name="T15" fmla="*/ 173 h 818"/>
                <a:gd name="T16" fmla="*/ 83 w 573"/>
                <a:gd name="T17" fmla="*/ 578 h 818"/>
                <a:gd name="T18" fmla="*/ 275 w 573"/>
                <a:gd name="T19" fmla="*/ 763 h 818"/>
                <a:gd name="T20" fmla="*/ 372 w 573"/>
                <a:gd name="T21" fmla="*/ 818 h 818"/>
                <a:gd name="T22" fmla="*/ 323 w 573"/>
                <a:gd name="T23" fmla="*/ 7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3" h="818">
                  <a:moveTo>
                    <a:pt x="323" y="718"/>
                  </a:moveTo>
                  <a:cubicBezTo>
                    <a:pt x="301" y="672"/>
                    <a:pt x="301" y="631"/>
                    <a:pt x="323" y="591"/>
                  </a:cubicBezTo>
                  <a:cubicBezTo>
                    <a:pt x="342" y="555"/>
                    <a:pt x="379" y="522"/>
                    <a:pt x="430" y="494"/>
                  </a:cubicBezTo>
                  <a:cubicBezTo>
                    <a:pt x="503" y="453"/>
                    <a:pt x="553" y="378"/>
                    <a:pt x="563" y="293"/>
                  </a:cubicBezTo>
                  <a:cubicBezTo>
                    <a:pt x="573" y="210"/>
                    <a:pt x="544" y="130"/>
                    <a:pt x="483" y="75"/>
                  </a:cubicBezTo>
                  <a:cubicBezTo>
                    <a:pt x="467" y="60"/>
                    <a:pt x="450" y="48"/>
                    <a:pt x="432" y="38"/>
                  </a:cubicBezTo>
                  <a:cubicBezTo>
                    <a:pt x="376" y="7"/>
                    <a:pt x="312" y="0"/>
                    <a:pt x="248" y="18"/>
                  </a:cubicBezTo>
                  <a:cubicBezTo>
                    <a:pt x="172" y="41"/>
                    <a:pt x="104" y="97"/>
                    <a:pt x="63" y="173"/>
                  </a:cubicBezTo>
                  <a:cubicBezTo>
                    <a:pt x="0" y="290"/>
                    <a:pt x="7" y="441"/>
                    <a:pt x="83" y="578"/>
                  </a:cubicBezTo>
                  <a:cubicBezTo>
                    <a:pt x="116" y="638"/>
                    <a:pt x="204" y="723"/>
                    <a:pt x="275" y="763"/>
                  </a:cubicBezTo>
                  <a:cubicBezTo>
                    <a:pt x="372" y="818"/>
                    <a:pt x="372" y="818"/>
                    <a:pt x="372" y="818"/>
                  </a:cubicBezTo>
                  <a:lnTo>
                    <a:pt x="323" y="7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r="16800000" algn="b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" name="Freeform 2572"/>
            <p:cNvSpPr/>
            <p:nvPr/>
          </p:nvSpPr>
          <p:spPr bwMode="auto">
            <a:xfrm>
              <a:off x="4538840" y="1270180"/>
              <a:ext cx="1742463" cy="2399971"/>
            </a:xfrm>
            <a:custGeom>
              <a:avLst/>
              <a:gdLst>
                <a:gd name="T0" fmla="*/ 261 w 542"/>
                <a:gd name="T1" fmla="*/ 746 h 746"/>
                <a:gd name="T2" fmla="*/ 382 w 542"/>
                <a:gd name="T3" fmla="*/ 477 h 746"/>
                <a:gd name="T4" fmla="*/ 429 w 542"/>
                <a:gd name="T5" fmla="*/ 114 h 746"/>
                <a:gd name="T6" fmla="*/ 62 w 542"/>
                <a:gd name="T7" fmla="*/ 202 h 746"/>
                <a:gd name="T8" fmla="*/ 82 w 542"/>
                <a:gd name="T9" fmla="*/ 575 h 746"/>
                <a:gd name="T10" fmla="*/ 261 w 542"/>
                <a:gd name="T11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2" h="746">
                  <a:moveTo>
                    <a:pt x="261" y="746"/>
                  </a:moveTo>
                  <a:cubicBezTo>
                    <a:pt x="203" y="627"/>
                    <a:pt x="280" y="533"/>
                    <a:pt x="382" y="477"/>
                  </a:cubicBezTo>
                  <a:cubicBezTo>
                    <a:pt x="513" y="404"/>
                    <a:pt x="542" y="217"/>
                    <a:pt x="429" y="114"/>
                  </a:cubicBezTo>
                  <a:cubicBezTo>
                    <a:pt x="304" y="0"/>
                    <a:pt x="135" y="68"/>
                    <a:pt x="62" y="202"/>
                  </a:cubicBezTo>
                  <a:cubicBezTo>
                    <a:pt x="0" y="318"/>
                    <a:pt x="18" y="460"/>
                    <a:pt x="82" y="575"/>
                  </a:cubicBezTo>
                  <a:cubicBezTo>
                    <a:pt x="110" y="626"/>
                    <a:pt x="192" y="707"/>
                    <a:pt x="261" y="7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orthographicFront"/>
              <a:lightRig rig="balanced" dir="t">
                <a:rot lat="0" lon="0" rev="12000000"/>
              </a:lightRig>
            </a:scene3d>
            <a:sp3d>
              <a:bevelT w="114300" h="139700"/>
            </a:sp3d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" name="Freeform 2580"/>
            <p:cNvSpPr>
              <a:spLocks noEditPoints="1"/>
            </p:cNvSpPr>
            <p:nvPr/>
          </p:nvSpPr>
          <p:spPr bwMode="auto">
            <a:xfrm>
              <a:off x="4656253" y="1509854"/>
              <a:ext cx="1423919" cy="1992943"/>
            </a:xfrm>
            <a:custGeom>
              <a:avLst/>
              <a:gdLst>
                <a:gd name="T0" fmla="*/ 154 w 443"/>
                <a:gd name="T1" fmla="*/ 604 h 620"/>
                <a:gd name="T2" fmla="*/ 127 w 443"/>
                <a:gd name="T3" fmla="*/ 580 h 620"/>
                <a:gd name="T4" fmla="*/ 184 w 443"/>
                <a:gd name="T5" fmla="*/ 600 h 620"/>
                <a:gd name="T6" fmla="*/ 111 w 443"/>
                <a:gd name="T7" fmla="*/ 562 h 620"/>
                <a:gd name="T8" fmla="*/ 103 w 443"/>
                <a:gd name="T9" fmla="*/ 553 h 620"/>
                <a:gd name="T10" fmla="*/ 87 w 443"/>
                <a:gd name="T11" fmla="*/ 536 h 620"/>
                <a:gd name="T12" fmla="*/ 183 w 443"/>
                <a:gd name="T13" fmla="*/ 589 h 620"/>
                <a:gd name="T14" fmla="*/ 71 w 443"/>
                <a:gd name="T15" fmla="*/ 517 h 620"/>
                <a:gd name="T16" fmla="*/ 58 w 443"/>
                <a:gd name="T17" fmla="*/ 497 h 620"/>
                <a:gd name="T18" fmla="*/ 185 w 443"/>
                <a:gd name="T19" fmla="*/ 565 h 620"/>
                <a:gd name="T20" fmla="*/ 191 w 443"/>
                <a:gd name="T21" fmla="*/ 541 h 620"/>
                <a:gd name="T22" fmla="*/ 31 w 443"/>
                <a:gd name="T23" fmla="*/ 442 h 620"/>
                <a:gd name="T24" fmla="*/ 23 w 443"/>
                <a:gd name="T25" fmla="*/ 418 h 620"/>
                <a:gd name="T26" fmla="*/ 206 w 443"/>
                <a:gd name="T27" fmla="*/ 507 h 620"/>
                <a:gd name="T28" fmla="*/ 17 w 443"/>
                <a:gd name="T29" fmla="*/ 396 h 620"/>
                <a:gd name="T30" fmla="*/ 219 w 443"/>
                <a:gd name="T31" fmla="*/ 488 h 620"/>
                <a:gd name="T32" fmla="*/ 13 w 443"/>
                <a:gd name="T33" fmla="*/ 385 h 620"/>
                <a:gd name="T34" fmla="*/ 8 w 443"/>
                <a:gd name="T35" fmla="*/ 361 h 620"/>
                <a:gd name="T36" fmla="*/ 225 w 443"/>
                <a:gd name="T37" fmla="*/ 478 h 620"/>
                <a:gd name="T38" fmla="*/ 240 w 443"/>
                <a:gd name="T39" fmla="*/ 460 h 620"/>
                <a:gd name="T40" fmla="*/ 0 w 443"/>
                <a:gd name="T41" fmla="*/ 301 h 620"/>
                <a:gd name="T42" fmla="*/ 267 w 443"/>
                <a:gd name="T43" fmla="*/ 434 h 620"/>
                <a:gd name="T44" fmla="*/ 2 w 443"/>
                <a:gd name="T45" fmla="*/ 277 h 620"/>
                <a:gd name="T46" fmla="*/ 286 w 443"/>
                <a:gd name="T47" fmla="*/ 420 h 620"/>
                <a:gd name="T48" fmla="*/ 2 w 443"/>
                <a:gd name="T49" fmla="*/ 265 h 620"/>
                <a:gd name="T50" fmla="*/ 295 w 443"/>
                <a:gd name="T51" fmla="*/ 413 h 620"/>
                <a:gd name="T52" fmla="*/ 3 w 443"/>
                <a:gd name="T53" fmla="*/ 241 h 620"/>
                <a:gd name="T54" fmla="*/ 8 w 443"/>
                <a:gd name="T55" fmla="*/ 217 h 620"/>
                <a:gd name="T56" fmla="*/ 337 w 443"/>
                <a:gd name="T57" fmla="*/ 386 h 620"/>
                <a:gd name="T58" fmla="*/ 18 w 443"/>
                <a:gd name="T59" fmla="*/ 181 h 620"/>
                <a:gd name="T60" fmla="*/ 367 w 443"/>
                <a:gd name="T61" fmla="*/ 366 h 620"/>
                <a:gd name="T62" fmla="*/ 23 w 443"/>
                <a:gd name="T63" fmla="*/ 171 h 620"/>
                <a:gd name="T64" fmla="*/ 376 w 443"/>
                <a:gd name="T65" fmla="*/ 359 h 620"/>
                <a:gd name="T66" fmla="*/ 32 w 443"/>
                <a:gd name="T67" fmla="*/ 149 h 620"/>
                <a:gd name="T68" fmla="*/ 392 w 443"/>
                <a:gd name="T69" fmla="*/ 341 h 620"/>
                <a:gd name="T70" fmla="*/ 43 w 443"/>
                <a:gd name="T71" fmla="*/ 128 h 620"/>
                <a:gd name="T72" fmla="*/ 56 w 443"/>
                <a:gd name="T73" fmla="*/ 108 h 620"/>
                <a:gd name="T74" fmla="*/ 423 w 443"/>
                <a:gd name="T75" fmla="*/ 289 h 620"/>
                <a:gd name="T76" fmla="*/ 79 w 443"/>
                <a:gd name="T77" fmla="*/ 79 h 620"/>
                <a:gd name="T78" fmla="*/ 433 w 443"/>
                <a:gd name="T79" fmla="*/ 267 h 620"/>
                <a:gd name="T80" fmla="*/ 97 w 443"/>
                <a:gd name="T81" fmla="*/ 63 h 620"/>
                <a:gd name="T82" fmla="*/ 435 w 443"/>
                <a:gd name="T83" fmla="*/ 256 h 620"/>
                <a:gd name="T84" fmla="*/ 106 w 443"/>
                <a:gd name="T85" fmla="*/ 55 h 620"/>
                <a:gd name="T86" fmla="*/ 440 w 443"/>
                <a:gd name="T87" fmla="*/ 232 h 620"/>
                <a:gd name="T88" fmla="*/ 125 w 443"/>
                <a:gd name="T89" fmla="*/ 41 h 620"/>
                <a:gd name="T90" fmla="*/ 441 w 443"/>
                <a:gd name="T91" fmla="*/ 208 h 620"/>
                <a:gd name="T92" fmla="*/ 441 w 443"/>
                <a:gd name="T93" fmla="*/ 184 h 620"/>
                <a:gd name="T94" fmla="*/ 167 w 443"/>
                <a:gd name="T95" fmla="*/ 16 h 620"/>
                <a:gd name="T96" fmla="*/ 435 w 443"/>
                <a:gd name="T97" fmla="*/ 147 h 620"/>
                <a:gd name="T98" fmla="*/ 202 w 443"/>
                <a:gd name="T99" fmla="*/ 5 h 620"/>
                <a:gd name="T100" fmla="*/ 427 w 443"/>
                <a:gd name="T101" fmla="*/ 124 h 620"/>
                <a:gd name="T102" fmla="*/ 226 w 443"/>
                <a:gd name="T103" fmla="*/ 2 h 620"/>
                <a:gd name="T104" fmla="*/ 423 w 443"/>
                <a:gd name="T105" fmla="*/ 114 h 620"/>
                <a:gd name="T106" fmla="*/ 238 w 443"/>
                <a:gd name="T107" fmla="*/ 1 h 620"/>
                <a:gd name="T108" fmla="*/ 410 w 443"/>
                <a:gd name="T109" fmla="*/ 94 h 620"/>
                <a:gd name="T110" fmla="*/ 261 w 443"/>
                <a:gd name="T111" fmla="*/ 1 h 620"/>
                <a:gd name="T112" fmla="*/ 285 w 443"/>
                <a:gd name="T113" fmla="*/ 4 h 620"/>
                <a:gd name="T114" fmla="*/ 377 w 443"/>
                <a:gd name="T115" fmla="*/ 54 h 620"/>
                <a:gd name="T116" fmla="*/ 308 w 443"/>
                <a:gd name="T117" fmla="*/ 11 h 620"/>
                <a:gd name="T118" fmla="*/ 351 w 443"/>
                <a:gd name="T119" fmla="*/ 34 h 620"/>
                <a:gd name="T120" fmla="*/ 342 w 443"/>
                <a:gd name="T121" fmla="*/ 2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3" h="620">
                  <a:moveTo>
                    <a:pt x="172" y="620"/>
                  </a:moveTo>
                  <a:cubicBezTo>
                    <a:pt x="169" y="617"/>
                    <a:pt x="166" y="615"/>
                    <a:pt x="163" y="612"/>
                  </a:cubicBezTo>
                  <a:cubicBezTo>
                    <a:pt x="163" y="612"/>
                    <a:pt x="163" y="611"/>
                    <a:pt x="163" y="611"/>
                  </a:cubicBezTo>
                  <a:cubicBezTo>
                    <a:pt x="163" y="611"/>
                    <a:pt x="164" y="611"/>
                    <a:pt x="164" y="611"/>
                  </a:cubicBezTo>
                  <a:cubicBezTo>
                    <a:pt x="167" y="614"/>
                    <a:pt x="170" y="616"/>
                    <a:pt x="173" y="619"/>
                  </a:cubicBezTo>
                  <a:cubicBezTo>
                    <a:pt x="174" y="619"/>
                    <a:pt x="174" y="619"/>
                    <a:pt x="173" y="620"/>
                  </a:cubicBezTo>
                  <a:cubicBezTo>
                    <a:pt x="173" y="620"/>
                    <a:pt x="173" y="620"/>
                    <a:pt x="173" y="620"/>
                  </a:cubicBezTo>
                  <a:cubicBezTo>
                    <a:pt x="172" y="620"/>
                    <a:pt x="172" y="620"/>
                    <a:pt x="172" y="620"/>
                  </a:cubicBezTo>
                  <a:close/>
                  <a:moveTo>
                    <a:pt x="154" y="604"/>
                  </a:moveTo>
                  <a:cubicBezTo>
                    <a:pt x="151" y="602"/>
                    <a:pt x="148" y="599"/>
                    <a:pt x="145" y="596"/>
                  </a:cubicBezTo>
                  <a:cubicBezTo>
                    <a:pt x="145" y="596"/>
                    <a:pt x="144" y="596"/>
                    <a:pt x="145" y="595"/>
                  </a:cubicBezTo>
                  <a:cubicBezTo>
                    <a:pt x="145" y="595"/>
                    <a:pt x="146" y="595"/>
                    <a:pt x="146" y="595"/>
                  </a:cubicBezTo>
                  <a:cubicBezTo>
                    <a:pt x="149" y="598"/>
                    <a:pt x="152" y="601"/>
                    <a:pt x="155" y="603"/>
                  </a:cubicBezTo>
                  <a:cubicBezTo>
                    <a:pt x="155" y="603"/>
                    <a:pt x="155" y="604"/>
                    <a:pt x="155" y="604"/>
                  </a:cubicBezTo>
                  <a:cubicBezTo>
                    <a:pt x="155" y="604"/>
                    <a:pt x="154" y="605"/>
                    <a:pt x="154" y="604"/>
                  </a:cubicBezTo>
                  <a:cubicBezTo>
                    <a:pt x="154" y="604"/>
                    <a:pt x="154" y="604"/>
                    <a:pt x="154" y="604"/>
                  </a:cubicBezTo>
                  <a:close/>
                  <a:moveTo>
                    <a:pt x="136" y="588"/>
                  </a:moveTo>
                  <a:cubicBezTo>
                    <a:pt x="133" y="585"/>
                    <a:pt x="130" y="583"/>
                    <a:pt x="127" y="580"/>
                  </a:cubicBezTo>
                  <a:cubicBezTo>
                    <a:pt x="127" y="579"/>
                    <a:pt x="127" y="579"/>
                    <a:pt x="127" y="579"/>
                  </a:cubicBezTo>
                  <a:cubicBezTo>
                    <a:pt x="127" y="578"/>
                    <a:pt x="128" y="578"/>
                    <a:pt x="128" y="579"/>
                  </a:cubicBezTo>
                  <a:cubicBezTo>
                    <a:pt x="131" y="581"/>
                    <a:pt x="134" y="584"/>
                    <a:pt x="137" y="587"/>
                  </a:cubicBezTo>
                  <a:cubicBezTo>
                    <a:pt x="137" y="587"/>
                    <a:pt x="137" y="588"/>
                    <a:pt x="137" y="588"/>
                  </a:cubicBezTo>
                  <a:cubicBezTo>
                    <a:pt x="137" y="588"/>
                    <a:pt x="136" y="588"/>
                    <a:pt x="136" y="588"/>
                  </a:cubicBezTo>
                  <a:cubicBezTo>
                    <a:pt x="136" y="588"/>
                    <a:pt x="136" y="588"/>
                    <a:pt x="136" y="588"/>
                  </a:cubicBezTo>
                  <a:close/>
                  <a:moveTo>
                    <a:pt x="184" y="613"/>
                  </a:moveTo>
                  <a:cubicBezTo>
                    <a:pt x="183" y="609"/>
                    <a:pt x="183" y="605"/>
                    <a:pt x="183" y="601"/>
                  </a:cubicBezTo>
                  <a:cubicBezTo>
                    <a:pt x="183" y="600"/>
                    <a:pt x="183" y="600"/>
                    <a:pt x="184" y="600"/>
                  </a:cubicBezTo>
                  <a:cubicBezTo>
                    <a:pt x="184" y="600"/>
                    <a:pt x="184" y="600"/>
                    <a:pt x="184" y="601"/>
                  </a:cubicBezTo>
                  <a:cubicBezTo>
                    <a:pt x="185" y="605"/>
                    <a:pt x="185" y="609"/>
                    <a:pt x="185" y="613"/>
                  </a:cubicBezTo>
                  <a:cubicBezTo>
                    <a:pt x="185" y="613"/>
                    <a:pt x="185" y="613"/>
                    <a:pt x="185" y="614"/>
                  </a:cubicBezTo>
                  <a:cubicBezTo>
                    <a:pt x="184" y="614"/>
                    <a:pt x="184" y="613"/>
                    <a:pt x="184" y="613"/>
                  </a:cubicBezTo>
                  <a:cubicBezTo>
                    <a:pt x="184" y="613"/>
                    <a:pt x="184" y="613"/>
                    <a:pt x="184" y="613"/>
                  </a:cubicBezTo>
                  <a:close/>
                  <a:moveTo>
                    <a:pt x="119" y="571"/>
                  </a:moveTo>
                  <a:cubicBezTo>
                    <a:pt x="116" y="568"/>
                    <a:pt x="113" y="565"/>
                    <a:pt x="110" y="563"/>
                  </a:cubicBezTo>
                  <a:cubicBezTo>
                    <a:pt x="110" y="562"/>
                    <a:pt x="110" y="562"/>
                    <a:pt x="110" y="561"/>
                  </a:cubicBezTo>
                  <a:cubicBezTo>
                    <a:pt x="111" y="561"/>
                    <a:pt x="111" y="561"/>
                    <a:pt x="111" y="562"/>
                  </a:cubicBezTo>
                  <a:cubicBezTo>
                    <a:pt x="114" y="564"/>
                    <a:pt x="117" y="567"/>
                    <a:pt x="120" y="570"/>
                  </a:cubicBezTo>
                  <a:cubicBezTo>
                    <a:pt x="120" y="570"/>
                    <a:pt x="120" y="571"/>
                    <a:pt x="120" y="571"/>
                  </a:cubicBezTo>
                  <a:cubicBezTo>
                    <a:pt x="119" y="571"/>
                    <a:pt x="119" y="572"/>
                    <a:pt x="119" y="571"/>
                  </a:cubicBezTo>
                  <a:cubicBezTo>
                    <a:pt x="119" y="571"/>
                    <a:pt x="119" y="571"/>
                    <a:pt x="119" y="571"/>
                  </a:cubicBezTo>
                  <a:close/>
                  <a:moveTo>
                    <a:pt x="102" y="554"/>
                  </a:moveTo>
                  <a:cubicBezTo>
                    <a:pt x="99" y="551"/>
                    <a:pt x="96" y="548"/>
                    <a:pt x="94" y="545"/>
                  </a:cubicBezTo>
                  <a:cubicBezTo>
                    <a:pt x="94" y="544"/>
                    <a:pt x="94" y="544"/>
                    <a:pt x="94" y="544"/>
                  </a:cubicBezTo>
                  <a:cubicBezTo>
                    <a:pt x="94" y="543"/>
                    <a:pt x="95" y="543"/>
                    <a:pt x="95" y="544"/>
                  </a:cubicBezTo>
                  <a:cubicBezTo>
                    <a:pt x="98" y="547"/>
                    <a:pt x="100" y="550"/>
                    <a:pt x="103" y="553"/>
                  </a:cubicBezTo>
                  <a:cubicBezTo>
                    <a:pt x="103" y="553"/>
                    <a:pt x="103" y="553"/>
                    <a:pt x="103" y="554"/>
                  </a:cubicBezTo>
                  <a:cubicBezTo>
                    <a:pt x="103" y="554"/>
                    <a:pt x="102" y="554"/>
                    <a:pt x="102" y="554"/>
                  </a:cubicBezTo>
                  <a:cubicBezTo>
                    <a:pt x="102" y="554"/>
                    <a:pt x="102" y="554"/>
                    <a:pt x="102" y="554"/>
                  </a:cubicBezTo>
                  <a:close/>
                  <a:moveTo>
                    <a:pt x="86" y="536"/>
                  </a:moveTo>
                  <a:cubicBezTo>
                    <a:pt x="83" y="532"/>
                    <a:pt x="81" y="529"/>
                    <a:pt x="78" y="526"/>
                  </a:cubicBezTo>
                  <a:cubicBezTo>
                    <a:pt x="78" y="526"/>
                    <a:pt x="78" y="525"/>
                    <a:pt x="79" y="525"/>
                  </a:cubicBezTo>
                  <a:cubicBezTo>
                    <a:pt x="79" y="525"/>
                    <a:pt x="79" y="525"/>
                    <a:pt x="80" y="525"/>
                  </a:cubicBezTo>
                  <a:cubicBezTo>
                    <a:pt x="82" y="528"/>
                    <a:pt x="85" y="531"/>
                    <a:pt x="87" y="535"/>
                  </a:cubicBezTo>
                  <a:cubicBezTo>
                    <a:pt x="87" y="535"/>
                    <a:pt x="87" y="535"/>
                    <a:pt x="87" y="536"/>
                  </a:cubicBezTo>
                  <a:cubicBezTo>
                    <a:pt x="87" y="536"/>
                    <a:pt x="86" y="536"/>
                    <a:pt x="86" y="536"/>
                  </a:cubicBezTo>
                  <a:cubicBezTo>
                    <a:pt x="86" y="536"/>
                    <a:pt x="86" y="536"/>
                    <a:pt x="86" y="536"/>
                  </a:cubicBezTo>
                  <a:close/>
                  <a:moveTo>
                    <a:pt x="183" y="589"/>
                  </a:moveTo>
                  <a:cubicBezTo>
                    <a:pt x="183" y="585"/>
                    <a:pt x="183" y="581"/>
                    <a:pt x="183" y="577"/>
                  </a:cubicBezTo>
                  <a:cubicBezTo>
                    <a:pt x="183" y="576"/>
                    <a:pt x="184" y="576"/>
                    <a:pt x="184" y="576"/>
                  </a:cubicBezTo>
                  <a:cubicBezTo>
                    <a:pt x="185" y="576"/>
                    <a:pt x="185" y="576"/>
                    <a:pt x="185" y="577"/>
                  </a:cubicBezTo>
                  <a:cubicBezTo>
                    <a:pt x="184" y="581"/>
                    <a:pt x="184" y="585"/>
                    <a:pt x="184" y="589"/>
                  </a:cubicBezTo>
                  <a:cubicBezTo>
                    <a:pt x="184" y="589"/>
                    <a:pt x="184" y="589"/>
                    <a:pt x="183" y="589"/>
                  </a:cubicBezTo>
                  <a:cubicBezTo>
                    <a:pt x="183" y="589"/>
                    <a:pt x="183" y="589"/>
                    <a:pt x="183" y="589"/>
                  </a:cubicBezTo>
                  <a:cubicBezTo>
                    <a:pt x="183" y="589"/>
                    <a:pt x="183" y="589"/>
                    <a:pt x="183" y="589"/>
                  </a:cubicBezTo>
                  <a:close/>
                  <a:moveTo>
                    <a:pt x="71" y="517"/>
                  </a:moveTo>
                  <a:cubicBezTo>
                    <a:pt x="69" y="513"/>
                    <a:pt x="66" y="510"/>
                    <a:pt x="64" y="507"/>
                  </a:cubicBezTo>
                  <a:cubicBezTo>
                    <a:pt x="64" y="506"/>
                    <a:pt x="64" y="506"/>
                    <a:pt x="64" y="506"/>
                  </a:cubicBezTo>
                  <a:cubicBezTo>
                    <a:pt x="65" y="505"/>
                    <a:pt x="65" y="505"/>
                    <a:pt x="65" y="506"/>
                  </a:cubicBezTo>
                  <a:cubicBezTo>
                    <a:pt x="67" y="509"/>
                    <a:pt x="70" y="512"/>
                    <a:pt x="72" y="516"/>
                  </a:cubicBezTo>
                  <a:cubicBezTo>
                    <a:pt x="73" y="516"/>
                    <a:pt x="72" y="516"/>
                    <a:pt x="72" y="517"/>
                  </a:cubicBezTo>
                  <a:cubicBezTo>
                    <a:pt x="72" y="517"/>
                    <a:pt x="72" y="517"/>
                    <a:pt x="71" y="517"/>
                  </a:cubicBezTo>
                  <a:cubicBezTo>
                    <a:pt x="71" y="517"/>
                    <a:pt x="71" y="517"/>
                    <a:pt x="71" y="517"/>
                  </a:cubicBezTo>
                  <a:close/>
                  <a:moveTo>
                    <a:pt x="58" y="496"/>
                  </a:moveTo>
                  <a:cubicBezTo>
                    <a:pt x="57" y="495"/>
                    <a:pt x="57" y="495"/>
                    <a:pt x="56" y="494"/>
                  </a:cubicBezTo>
                  <a:cubicBezTo>
                    <a:pt x="55" y="491"/>
                    <a:pt x="53" y="488"/>
                    <a:pt x="52" y="486"/>
                  </a:cubicBezTo>
                  <a:cubicBezTo>
                    <a:pt x="52" y="485"/>
                    <a:pt x="52" y="485"/>
                    <a:pt x="52" y="485"/>
                  </a:cubicBezTo>
                  <a:cubicBezTo>
                    <a:pt x="53" y="484"/>
                    <a:pt x="53" y="485"/>
                    <a:pt x="53" y="485"/>
                  </a:cubicBezTo>
                  <a:cubicBezTo>
                    <a:pt x="55" y="488"/>
                    <a:pt x="56" y="490"/>
                    <a:pt x="58" y="493"/>
                  </a:cubicBezTo>
                  <a:cubicBezTo>
                    <a:pt x="58" y="494"/>
                    <a:pt x="58" y="495"/>
                    <a:pt x="59" y="496"/>
                  </a:cubicBezTo>
                  <a:cubicBezTo>
                    <a:pt x="59" y="496"/>
                    <a:pt x="59" y="496"/>
                    <a:pt x="59" y="497"/>
                  </a:cubicBezTo>
                  <a:cubicBezTo>
                    <a:pt x="58" y="497"/>
                    <a:pt x="58" y="497"/>
                    <a:pt x="58" y="497"/>
                  </a:cubicBezTo>
                  <a:cubicBezTo>
                    <a:pt x="58" y="497"/>
                    <a:pt x="58" y="496"/>
                    <a:pt x="58" y="496"/>
                  </a:cubicBezTo>
                  <a:close/>
                  <a:moveTo>
                    <a:pt x="185" y="565"/>
                  </a:moveTo>
                  <a:cubicBezTo>
                    <a:pt x="186" y="561"/>
                    <a:pt x="186" y="557"/>
                    <a:pt x="187" y="553"/>
                  </a:cubicBezTo>
                  <a:cubicBezTo>
                    <a:pt x="187" y="552"/>
                    <a:pt x="188" y="552"/>
                    <a:pt x="188" y="552"/>
                  </a:cubicBezTo>
                  <a:cubicBezTo>
                    <a:pt x="189" y="552"/>
                    <a:pt x="189" y="553"/>
                    <a:pt x="189" y="553"/>
                  </a:cubicBezTo>
                  <a:cubicBezTo>
                    <a:pt x="188" y="557"/>
                    <a:pt x="187" y="561"/>
                    <a:pt x="186" y="565"/>
                  </a:cubicBezTo>
                  <a:cubicBezTo>
                    <a:pt x="186" y="565"/>
                    <a:pt x="186" y="565"/>
                    <a:pt x="186" y="565"/>
                  </a:cubicBezTo>
                  <a:cubicBezTo>
                    <a:pt x="185" y="565"/>
                    <a:pt x="185" y="565"/>
                    <a:pt x="185" y="565"/>
                  </a:cubicBezTo>
                  <a:cubicBezTo>
                    <a:pt x="185" y="565"/>
                    <a:pt x="185" y="565"/>
                    <a:pt x="185" y="565"/>
                  </a:cubicBezTo>
                  <a:close/>
                  <a:moveTo>
                    <a:pt x="46" y="475"/>
                  </a:moveTo>
                  <a:cubicBezTo>
                    <a:pt x="45" y="471"/>
                    <a:pt x="43" y="468"/>
                    <a:pt x="41" y="464"/>
                  </a:cubicBezTo>
                  <a:cubicBezTo>
                    <a:pt x="41" y="464"/>
                    <a:pt x="41" y="463"/>
                    <a:pt x="41" y="463"/>
                  </a:cubicBezTo>
                  <a:cubicBezTo>
                    <a:pt x="42" y="463"/>
                    <a:pt x="42" y="463"/>
                    <a:pt x="42" y="463"/>
                  </a:cubicBezTo>
                  <a:cubicBezTo>
                    <a:pt x="44" y="467"/>
                    <a:pt x="46" y="471"/>
                    <a:pt x="48" y="474"/>
                  </a:cubicBezTo>
                  <a:cubicBezTo>
                    <a:pt x="48" y="475"/>
                    <a:pt x="48" y="475"/>
                    <a:pt x="47" y="475"/>
                  </a:cubicBezTo>
                  <a:cubicBezTo>
                    <a:pt x="47" y="475"/>
                    <a:pt x="47" y="475"/>
                    <a:pt x="47" y="475"/>
                  </a:cubicBezTo>
                  <a:cubicBezTo>
                    <a:pt x="47" y="475"/>
                    <a:pt x="46" y="475"/>
                    <a:pt x="46" y="475"/>
                  </a:cubicBezTo>
                  <a:close/>
                  <a:moveTo>
                    <a:pt x="191" y="541"/>
                  </a:moveTo>
                  <a:cubicBezTo>
                    <a:pt x="192" y="537"/>
                    <a:pt x="193" y="533"/>
                    <a:pt x="195" y="530"/>
                  </a:cubicBezTo>
                  <a:cubicBezTo>
                    <a:pt x="195" y="529"/>
                    <a:pt x="195" y="529"/>
                    <a:pt x="196" y="529"/>
                  </a:cubicBezTo>
                  <a:cubicBezTo>
                    <a:pt x="196" y="529"/>
                    <a:pt x="196" y="530"/>
                    <a:pt x="196" y="530"/>
                  </a:cubicBezTo>
                  <a:cubicBezTo>
                    <a:pt x="195" y="534"/>
                    <a:pt x="193" y="538"/>
                    <a:pt x="192" y="541"/>
                  </a:cubicBezTo>
                  <a:cubicBezTo>
                    <a:pt x="192" y="542"/>
                    <a:pt x="191" y="542"/>
                    <a:pt x="191" y="542"/>
                  </a:cubicBezTo>
                  <a:cubicBezTo>
                    <a:pt x="191" y="542"/>
                    <a:pt x="191" y="542"/>
                    <a:pt x="191" y="542"/>
                  </a:cubicBezTo>
                  <a:cubicBezTo>
                    <a:pt x="191" y="542"/>
                    <a:pt x="190" y="541"/>
                    <a:pt x="191" y="541"/>
                  </a:cubicBezTo>
                  <a:close/>
                  <a:moveTo>
                    <a:pt x="36" y="453"/>
                  </a:moveTo>
                  <a:cubicBezTo>
                    <a:pt x="35" y="449"/>
                    <a:pt x="33" y="446"/>
                    <a:pt x="31" y="442"/>
                  </a:cubicBezTo>
                  <a:cubicBezTo>
                    <a:pt x="31" y="442"/>
                    <a:pt x="31" y="441"/>
                    <a:pt x="32" y="441"/>
                  </a:cubicBezTo>
                  <a:cubicBezTo>
                    <a:pt x="32" y="441"/>
                    <a:pt x="33" y="441"/>
                    <a:pt x="33" y="441"/>
                  </a:cubicBezTo>
                  <a:cubicBezTo>
                    <a:pt x="34" y="445"/>
                    <a:pt x="36" y="449"/>
                    <a:pt x="38" y="452"/>
                  </a:cubicBezTo>
                  <a:cubicBezTo>
                    <a:pt x="38" y="453"/>
                    <a:pt x="37" y="453"/>
                    <a:pt x="37" y="453"/>
                  </a:cubicBezTo>
                  <a:cubicBezTo>
                    <a:pt x="37" y="454"/>
                    <a:pt x="37" y="454"/>
                    <a:pt x="36" y="453"/>
                  </a:cubicBezTo>
                  <a:cubicBezTo>
                    <a:pt x="36" y="453"/>
                    <a:pt x="36" y="453"/>
                    <a:pt x="36" y="453"/>
                  </a:cubicBezTo>
                  <a:close/>
                  <a:moveTo>
                    <a:pt x="27" y="431"/>
                  </a:moveTo>
                  <a:cubicBezTo>
                    <a:pt x="26" y="427"/>
                    <a:pt x="24" y="423"/>
                    <a:pt x="23" y="419"/>
                  </a:cubicBezTo>
                  <a:cubicBezTo>
                    <a:pt x="23" y="419"/>
                    <a:pt x="23" y="418"/>
                    <a:pt x="23" y="418"/>
                  </a:cubicBezTo>
                  <a:cubicBezTo>
                    <a:pt x="24" y="418"/>
                    <a:pt x="24" y="418"/>
                    <a:pt x="24" y="419"/>
                  </a:cubicBezTo>
                  <a:cubicBezTo>
                    <a:pt x="26" y="423"/>
                    <a:pt x="27" y="426"/>
                    <a:pt x="28" y="430"/>
                  </a:cubicBezTo>
                  <a:cubicBezTo>
                    <a:pt x="29" y="430"/>
                    <a:pt x="28" y="431"/>
                    <a:pt x="28" y="431"/>
                  </a:cubicBezTo>
                  <a:cubicBezTo>
                    <a:pt x="28" y="431"/>
                    <a:pt x="28" y="431"/>
                    <a:pt x="27" y="431"/>
                  </a:cubicBezTo>
                  <a:cubicBezTo>
                    <a:pt x="27" y="431"/>
                    <a:pt x="27" y="431"/>
                    <a:pt x="27" y="431"/>
                  </a:cubicBezTo>
                  <a:close/>
                  <a:moveTo>
                    <a:pt x="199" y="518"/>
                  </a:moveTo>
                  <a:cubicBezTo>
                    <a:pt x="201" y="515"/>
                    <a:pt x="203" y="511"/>
                    <a:pt x="205" y="508"/>
                  </a:cubicBezTo>
                  <a:cubicBezTo>
                    <a:pt x="205" y="507"/>
                    <a:pt x="205" y="507"/>
                    <a:pt x="206" y="507"/>
                  </a:cubicBezTo>
                  <a:cubicBezTo>
                    <a:pt x="206" y="507"/>
                    <a:pt x="206" y="507"/>
                    <a:pt x="206" y="507"/>
                  </a:cubicBezTo>
                  <a:cubicBezTo>
                    <a:pt x="206" y="507"/>
                    <a:pt x="206" y="508"/>
                    <a:pt x="206" y="508"/>
                  </a:cubicBezTo>
                  <a:cubicBezTo>
                    <a:pt x="204" y="512"/>
                    <a:pt x="202" y="515"/>
                    <a:pt x="201" y="519"/>
                  </a:cubicBezTo>
                  <a:cubicBezTo>
                    <a:pt x="201" y="519"/>
                    <a:pt x="200" y="520"/>
                    <a:pt x="200" y="519"/>
                  </a:cubicBezTo>
                  <a:cubicBezTo>
                    <a:pt x="200" y="519"/>
                    <a:pt x="200" y="519"/>
                    <a:pt x="200" y="519"/>
                  </a:cubicBezTo>
                  <a:cubicBezTo>
                    <a:pt x="199" y="519"/>
                    <a:pt x="199" y="519"/>
                    <a:pt x="199" y="518"/>
                  </a:cubicBezTo>
                  <a:close/>
                  <a:moveTo>
                    <a:pt x="19" y="408"/>
                  </a:moveTo>
                  <a:cubicBezTo>
                    <a:pt x="18" y="404"/>
                    <a:pt x="17" y="400"/>
                    <a:pt x="16" y="396"/>
                  </a:cubicBezTo>
                  <a:cubicBezTo>
                    <a:pt x="16" y="396"/>
                    <a:pt x="16" y="395"/>
                    <a:pt x="16" y="395"/>
                  </a:cubicBezTo>
                  <a:cubicBezTo>
                    <a:pt x="17" y="395"/>
                    <a:pt x="17" y="395"/>
                    <a:pt x="17" y="396"/>
                  </a:cubicBezTo>
                  <a:cubicBezTo>
                    <a:pt x="18" y="400"/>
                    <a:pt x="19" y="403"/>
                    <a:pt x="21" y="407"/>
                  </a:cubicBezTo>
                  <a:cubicBezTo>
                    <a:pt x="21" y="408"/>
                    <a:pt x="20" y="408"/>
                    <a:pt x="20" y="408"/>
                  </a:cubicBezTo>
                  <a:cubicBezTo>
                    <a:pt x="20" y="408"/>
                    <a:pt x="20" y="408"/>
                    <a:pt x="19" y="408"/>
                  </a:cubicBezTo>
                  <a:cubicBezTo>
                    <a:pt x="19" y="408"/>
                    <a:pt x="19" y="408"/>
                    <a:pt x="19" y="408"/>
                  </a:cubicBezTo>
                  <a:close/>
                  <a:moveTo>
                    <a:pt x="211" y="498"/>
                  </a:moveTo>
                  <a:cubicBezTo>
                    <a:pt x="211" y="498"/>
                    <a:pt x="211" y="497"/>
                    <a:pt x="211" y="497"/>
                  </a:cubicBezTo>
                  <a:cubicBezTo>
                    <a:pt x="213" y="494"/>
                    <a:pt x="215" y="490"/>
                    <a:pt x="217" y="487"/>
                  </a:cubicBezTo>
                  <a:cubicBezTo>
                    <a:pt x="218" y="487"/>
                    <a:pt x="218" y="487"/>
                    <a:pt x="219" y="487"/>
                  </a:cubicBezTo>
                  <a:cubicBezTo>
                    <a:pt x="219" y="487"/>
                    <a:pt x="219" y="487"/>
                    <a:pt x="219" y="488"/>
                  </a:cubicBezTo>
                  <a:cubicBezTo>
                    <a:pt x="216" y="491"/>
                    <a:pt x="214" y="495"/>
                    <a:pt x="212" y="498"/>
                  </a:cubicBezTo>
                  <a:cubicBezTo>
                    <a:pt x="212" y="498"/>
                    <a:pt x="211" y="498"/>
                    <a:pt x="211" y="498"/>
                  </a:cubicBezTo>
                  <a:cubicBezTo>
                    <a:pt x="211" y="498"/>
                    <a:pt x="211" y="498"/>
                    <a:pt x="211" y="498"/>
                  </a:cubicBezTo>
                  <a:close/>
                  <a:moveTo>
                    <a:pt x="12" y="385"/>
                  </a:moveTo>
                  <a:cubicBezTo>
                    <a:pt x="11" y="381"/>
                    <a:pt x="11" y="377"/>
                    <a:pt x="10" y="373"/>
                  </a:cubicBezTo>
                  <a:cubicBezTo>
                    <a:pt x="10" y="372"/>
                    <a:pt x="10" y="372"/>
                    <a:pt x="10" y="372"/>
                  </a:cubicBezTo>
                  <a:cubicBezTo>
                    <a:pt x="11" y="372"/>
                    <a:pt x="11" y="372"/>
                    <a:pt x="11" y="372"/>
                  </a:cubicBezTo>
                  <a:cubicBezTo>
                    <a:pt x="12" y="376"/>
                    <a:pt x="13" y="380"/>
                    <a:pt x="14" y="384"/>
                  </a:cubicBezTo>
                  <a:cubicBezTo>
                    <a:pt x="14" y="385"/>
                    <a:pt x="14" y="385"/>
                    <a:pt x="13" y="385"/>
                  </a:cubicBezTo>
                  <a:cubicBezTo>
                    <a:pt x="13" y="385"/>
                    <a:pt x="13" y="385"/>
                    <a:pt x="13" y="385"/>
                  </a:cubicBezTo>
                  <a:cubicBezTo>
                    <a:pt x="13" y="385"/>
                    <a:pt x="13" y="385"/>
                    <a:pt x="12" y="385"/>
                  </a:cubicBezTo>
                  <a:close/>
                  <a:moveTo>
                    <a:pt x="7" y="361"/>
                  </a:moveTo>
                  <a:cubicBezTo>
                    <a:pt x="6" y="357"/>
                    <a:pt x="6" y="353"/>
                    <a:pt x="5" y="349"/>
                  </a:cubicBezTo>
                  <a:cubicBezTo>
                    <a:pt x="5" y="349"/>
                    <a:pt x="5" y="348"/>
                    <a:pt x="6" y="348"/>
                  </a:cubicBezTo>
                  <a:cubicBezTo>
                    <a:pt x="6" y="348"/>
                    <a:pt x="7" y="348"/>
                    <a:pt x="7" y="349"/>
                  </a:cubicBezTo>
                  <a:cubicBezTo>
                    <a:pt x="7" y="353"/>
                    <a:pt x="8" y="357"/>
                    <a:pt x="9" y="361"/>
                  </a:cubicBezTo>
                  <a:cubicBezTo>
                    <a:pt x="9" y="361"/>
                    <a:pt x="9" y="361"/>
                    <a:pt x="8" y="362"/>
                  </a:cubicBezTo>
                  <a:cubicBezTo>
                    <a:pt x="8" y="362"/>
                    <a:pt x="8" y="362"/>
                    <a:pt x="8" y="361"/>
                  </a:cubicBezTo>
                  <a:cubicBezTo>
                    <a:pt x="7" y="361"/>
                    <a:pt x="7" y="361"/>
                    <a:pt x="7" y="361"/>
                  </a:cubicBezTo>
                  <a:close/>
                  <a:moveTo>
                    <a:pt x="225" y="478"/>
                  </a:moveTo>
                  <a:cubicBezTo>
                    <a:pt x="224" y="478"/>
                    <a:pt x="224" y="478"/>
                    <a:pt x="225" y="477"/>
                  </a:cubicBezTo>
                  <a:cubicBezTo>
                    <a:pt x="227" y="474"/>
                    <a:pt x="230" y="471"/>
                    <a:pt x="232" y="468"/>
                  </a:cubicBezTo>
                  <a:cubicBezTo>
                    <a:pt x="233" y="468"/>
                    <a:pt x="233" y="467"/>
                    <a:pt x="233" y="468"/>
                  </a:cubicBezTo>
                  <a:cubicBezTo>
                    <a:pt x="234" y="468"/>
                    <a:pt x="234" y="468"/>
                    <a:pt x="233" y="469"/>
                  </a:cubicBezTo>
                  <a:cubicBezTo>
                    <a:pt x="231" y="472"/>
                    <a:pt x="228" y="475"/>
                    <a:pt x="226" y="478"/>
                  </a:cubicBezTo>
                  <a:cubicBezTo>
                    <a:pt x="226" y="478"/>
                    <a:pt x="225" y="479"/>
                    <a:pt x="225" y="478"/>
                  </a:cubicBezTo>
                  <a:cubicBezTo>
                    <a:pt x="225" y="478"/>
                    <a:pt x="225" y="478"/>
                    <a:pt x="225" y="478"/>
                  </a:cubicBezTo>
                  <a:close/>
                  <a:moveTo>
                    <a:pt x="3" y="337"/>
                  </a:moveTo>
                  <a:cubicBezTo>
                    <a:pt x="3" y="333"/>
                    <a:pt x="2" y="329"/>
                    <a:pt x="2" y="325"/>
                  </a:cubicBezTo>
                  <a:cubicBezTo>
                    <a:pt x="2" y="325"/>
                    <a:pt x="2" y="324"/>
                    <a:pt x="3" y="324"/>
                  </a:cubicBezTo>
                  <a:cubicBezTo>
                    <a:pt x="3" y="324"/>
                    <a:pt x="3" y="324"/>
                    <a:pt x="3" y="325"/>
                  </a:cubicBezTo>
                  <a:cubicBezTo>
                    <a:pt x="4" y="329"/>
                    <a:pt x="4" y="333"/>
                    <a:pt x="5" y="337"/>
                  </a:cubicBezTo>
                  <a:cubicBezTo>
                    <a:pt x="5" y="337"/>
                    <a:pt x="5" y="338"/>
                    <a:pt x="4" y="338"/>
                  </a:cubicBezTo>
                  <a:cubicBezTo>
                    <a:pt x="4" y="338"/>
                    <a:pt x="4" y="338"/>
                    <a:pt x="4" y="338"/>
                  </a:cubicBezTo>
                  <a:cubicBezTo>
                    <a:pt x="4" y="338"/>
                    <a:pt x="3" y="337"/>
                    <a:pt x="3" y="337"/>
                  </a:cubicBezTo>
                  <a:close/>
                  <a:moveTo>
                    <a:pt x="240" y="460"/>
                  </a:moveTo>
                  <a:cubicBezTo>
                    <a:pt x="240" y="460"/>
                    <a:pt x="240" y="459"/>
                    <a:pt x="240" y="459"/>
                  </a:cubicBezTo>
                  <a:cubicBezTo>
                    <a:pt x="243" y="456"/>
                    <a:pt x="246" y="453"/>
                    <a:pt x="249" y="450"/>
                  </a:cubicBezTo>
                  <a:cubicBezTo>
                    <a:pt x="249" y="450"/>
                    <a:pt x="250" y="450"/>
                    <a:pt x="250" y="450"/>
                  </a:cubicBezTo>
                  <a:cubicBezTo>
                    <a:pt x="250" y="450"/>
                    <a:pt x="250" y="451"/>
                    <a:pt x="250" y="451"/>
                  </a:cubicBezTo>
                  <a:cubicBezTo>
                    <a:pt x="247" y="454"/>
                    <a:pt x="244" y="457"/>
                    <a:pt x="241" y="460"/>
                  </a:cubicBezTo>
                  <a:cubicBezTo>
                    <a:pt x="241" y="460"/>
                    <a:pt x="241" y="460"/>
                    <a:pt x="241" y="460"/>
                  </a:cubicBezTo>
                  <a:cubicBezTo>
                    <a:pt x="240" y="460"/>
                    <a:pt x="240" y="460"/>
                    <a:pt x="240" y="460"/>
                  </a:cubicBezTo>
                  <a:close/>
                  <a:moveTo>
                    <a:pt x="1" y="313"/>
                  </a:moveTo>
                  <a:cubicBezTo>
                    <a:pt x="1" y="309"/>
                    <a:pt x="0" y="305"/>
                    <a:pt x="0" y="301"/>
                  </a:cubicBezTo>
                  <a:cubicBezTo>
                    <a:pt x="0" y="301"/>
                    <a:pt x="1" y="300"/>
                    <a:pt x="1" y="300"/>
                  </a:cubicBezTo>
                  <a:cubicBezTo>
                    <a:pt x="1" y="300"/>
                    <a:pt x="2" y="300"/>
                    <a:pt x="2" y="301"/>
                  </a:cubicBezTo>
                  <a:cubicBezTo>
                    <a:pt x="2" y="305"/>
                    <a:pt x="2" y="309"/>
                    <a:pt x="2" y="313"/>
                  </a:cubicBezTo>
                  <a:cubicBezTo>
                    <a:pt x="2" y="313"/>
                    <a:pt x="2" y="314"/>
                    <a:pt x="2" y="314"/>
                  </a:cubicBezTo>
                  <a:cubicBezTo>
                    <a:pt x="2" y="314"/>
                    <a:pt x="1" y="314"/>
                    <a:pt x="1" y="314"/>
                  </a:cubicBezTo>
                  <a:cubicBezTo>
                    <a:pt x="1" y="314"/>
                    <a:pt x="1" y="313"/>
                    <a:pt x="1" y="313"/>
                  </a:cubicBezTo>
                  <a:close/>
                  <a:moveTo>
                    <a:pt x="257" y="443"/>
                  </a:moveTo>
                  <a:cubicBezTo>
                    <a:pt x="257" y="443"/>
                    <a:pt x="257" y="442"/>
                    <a:pt x="258" y="442"/>
                  </a:cubicBezTo>
                  <a:cubicBezTo>
                    <a:pt x="260" y="439"/>
                    <a:pt x="264" y="436"/>
                    <a:pt x="267" y="434"/>
                  </a:cubicBezTo>
                  <a:cubicBezTo>
                    <a:pt x="267" y="434"/>
                    <a:pt x="267" y="434"/>
                    <a:pt x="268" y="434"/>
                  </a:cubicBezTo>
                  <a:cubicBezTo>
                    <a:pt x="268" y="434"/>
                    <a:pt x="268" y="435"/>
                    <a:pt x="268" y="435"/>
                  </a:cubicBezTo>
                  <a:cubicBezTo>
                    <a:pt x="265" y="438"/>
                    <a:pt x="261" y="440"/>
                    <a:pt x="259" y="443"/>
                  </a:cubicBezTo>
                  <a:cubicBezTo>
                    <a:pt x="258" y="443"/>
                    <a:pt x="258" y="443"/>
                    <a:pt x="258" y="443"/>
                  </a:cubicBezTo>
                  <a:cubicBezTo>
                    <a:pt x="258" y="443"/>
                    <a:pt x="258" y="443"/>
                    <a:pt x="257" y="443"/>
                  </a:cubicBezTo>
                  <a:close/>
                  <a:moveTo>
                    <a:pt x="0" y="289"/>
                  </a:moveTo>
                  <a:cubicBezTo>
                    <a:pt x="0" y="285"/>
                    <a:pt x="0" y="281"/>
                    <a:pt x="0" y="277"/>
                  </a:cubicBezTo>
                  <a:cubicBezTo>
                    <a:pt x="0" y="276"/>
                    <a:pt x="1" y="276"/>
                    <a:pt x="1" y="276"/>
                  </a:cubicBezTo>
                  <a:cubicBezTo>
                    <a:pt x="1" y="276"/>
                    <a:pt x="2" y="276"/>
                    <a:pt x="2" y="277"/>
                  </a:cubicBezTo>
                  <a:cubicBezTo>
                    <a:pt x="2" y="281"/>
                    <a:pt x="2" y="285"/>
                    <a:pt x="2" y="289"/>
                  </a:cubicBezTo>
                  <a:cubicBezTo>
                    <a:pt x="2" y="289"/>
                    <a:pt x="1" y="290"/>
                    <a:pt x="1" y="290"/>
                  </a:cubicBezTo>
                  <a:cubicBezTo>
                    <a:pt x="1" y="290"/>
                    <a:pt x="1" y="290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lose/>
                  <a:moveTo>
                    <a:pt x="276" y="427"/>
                  </a:moveTo>
                  <a:cubicBezTo>
                    <a:pt x="276" y="427"/>
                    <a:pt x="276" y="426"/>
                    <a:pt x="276" y="426"/>
                  </a:cubicBezTo>
                  <a:cubicBezTo>
                    <a:pt x="279" y="424"/>
                    <a:pt x="282" y="421"/>
                    <a:pt x="286" y="419"/>
                  </a:cubicBezTo>
                  <a:cubicBezTo>
                    <a:pt x="286" y="419"/>
                    <a:pt x="286" y="419"/>
                    <a:pt x="287" y="419"/>
                  </a:cubicBezTo>
                  <a:cubicBezTo>
                    <a:pt x="287" y="419"/>
                    <a:pt x="287" y="420"/>
                    <a:pt x="286" y="420"/>
                  </a:cubicBezTo>
                  <a:cubicBezTo>
                    <a:pt x="283" y="422"/>
                    <a:pt x="280" y="425"/>
                    <a:pt x="277" y="427"/>
                  </a:cubicBezTo>
                  <a:cubicBezTo>
                    <a:pt x="277" y="428"/>
                    <a:pt x="276" y="428"/>
                    <a:pt x="276" y="427"/>
                  </a:cubicBezTo>
                  <a:cubicBezTo>
                    <a:pt x="276" y="427"/>
                    <a:pt x="276" y="427"/>
                    <a:pt x="276" y="427"/>
                  </a:cubicBezTo>
                  <a:close/>
                  <a:moveTo>
                    <a:pt x="1" y="265"/>
                  </a:moveTo>
                  <a:cubicBezTo>
                    <a:pt x="1" y="261"/>
                    <a:pt x="2" y="257"/>
                    <a:pt x="2" y="253"/>
                  </a:cubicBezTo>
                  <a:cubicBezTo>
                    <a:pt x="2" y="252"/>
                    <a:pt x="2" y="252"/>
                    <a:pt x="3" y="252"/>
                  </a:cubicBezTo>
                  <a:cubicBezTo>
                    <a:pt x="3" y="252"/>
                    <a:pt x="3" y="252"/>
                    <a:pt x="3" y="253"/>
                  </a:cubicBezTo>
                  <a:cubicBezTo>
                    <a:pt x="3" y="257"/>
                    <a:pt x="3" y="261"/>
                    <a:pt x="2" y="265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1" y="265"/>
                    <a:pt x="1" y="265"/>
                    <a:pt x="1" y="265"/>
                  </a:cubicBezTo>
                  <a:cubicBezTo>
                    <a:pt x="1" y="265"/>
                    <a:pt x="1" y="265"/>
                    <a:pt x="1" y="265"/>
                  </a:cubicBezTo>
                  <a:close/>
                  <a:moveTo>
                    <a:pt x="295" y="413"/>
                  </a:moveTo>
                  <a:cubicBezTo>
                    <a:pt x="295" y="412"/>
                    <a:pt x="295" y="412"/>
                    <a:pt x="295" y="412"/>
                  </a:cubicBezTo>
                  <a:cubicBezTo>
                    <a:pt x="299" y="409"/>
                    <a:pt x="302" y="407"/>
                    <a:pt x="305" y="405"/>
                  </a:cubicBezTo>
                  <a:cubicBezTo>
                    <a:pt x="306" y="405"/>
                    <a:pt x="306" y="405"/>
                    <a:pt x="306" y="405"/>
                  </a:cubicBezTo>
                  <a:cubicBezTo>
                    <a:pt x="307" y="406"/>
                    <a:pt x="307" y="406"/>
                    <a:pt x="306" y="406"/>
                  </a:cubicBezTo>
                  <a:cubicBezTo>
                    <a:pt x="303" y="408"/>
                    <a:pt x="300" y="411"/>
                    <a:pt x="296" y="413"/>
                  </a:cubicBezTo>
                  <a:cubicBezTo>
                    <a:pt x="296" y="413"/>
                    <a:pt x="296" y="413"/>
                    <a:pt x="295" y="413"/>
                  </a:cubicBezTo>
                  <a:cubicBezTo>
                    <a:pt x="295" y="413"/>
                    <a:pt x="295" y="413"/>
                    <a:pt x="295" y="413"/>
                  </a:cubicBezTo>
                  <a:close/>
                  <a:moveTo>
                    <a:pt x="3" y="241"/>
                  </a:moveTo>
                  <a:cubicBezTo>
                    <a:pt x="4" y="237"/>
                    <a:pt x="5" y="233"/>
                    <a:pt x="5" y="229"/>
                  </a:cubicBezTo>
                  <a:cubicBezTo>
                    <a:pt x="5" y="228"/>
                    <a:pt x="6" y="228"/>
                    <a:pt x="6" y="228"/>
                  </a:cubicBezTo>
                  <a:cubicBezTo>
                    <a:pt x="7" y="228"/>
                    <a:pt x="7" y="229"/>
                    <a:pt x="7" y="229"/>
                  </a:cubicBezTo>
                  <a:cubicBezTo>
                    <a:pt x="6" y="233"/>
                    <a:pt x="5" y="237"/>
                    <a:pt x="5" y="241"/>
                  </a:cubicBezTo>
                  <a:cubicBezTo>
                    <a:pt x="5" y="241"/>
                    <a:pt x="4" y="242"/>
                    <a:pt x="4" y="241"/>
                  </a:cubicBezTo>
                  <a:cubicBezTo>
                    <a:pt x="4" y="241"/>
                    <a:pt x="4" y="241"/>
                    <a:pt x="4" y="241"/>
                  </a:cubicBezTo>
                  <a:cubicBezTo>
                    <a:pt x="3" y="241"/>
                    <a:pt x="3" y="241"/>
                    <a:pt x="3" y="241"/>
                  </a:cubicBezTo>
                  <a:close/>
                  <a:moveTo>
                    <a:pt x="315" y="400"/>
                  </a:moveTo>
                  <a:cubicBezTo>
                    <a:pt x="315" y="399"/>
                    <a:pt x="315" y="399"/>
                    <a:pt x="316" y="399"/>
                  </a:cubicBezTo>
                  <a:cubicBezTo>
                    <a:pt x="319" y="396"/>
                    <a:pt x="323" y="394"/>
                    <a:pt x="326" y="392"/>
                  </a:cubicBezTo>
                  <a:cubicBezTo>
                    <a:pt x="326" y="392"/>
                    <a:pt x="327" y="392"/>
                    <a:pt x="327" y="393"/>
                  </a:cubicBezTo>
                  <a:cubicBezTo>
                    <a:pt x="327" y="393"/>
                    <a:pt x="327" y="393"/>
                    <a:pt x="327" y="394"/>
                  </a:cubicBezTo>
                  <a:cubicBezTo>
                    <a:pt x="323" y="396"/>
                    <a:pt x="320" y="398"/>
                    <a:pt x="316" y="400"/>
                  </a:cubicBezTo>
                  <a:cubicBezTo>
                    <a:pt x="316" y="400"/>
                    <a:pt x="316" y="400"/>
                    <a:pt x="316" y="400"/>
                  </a:cubicBezTo>
                  <a:cubicBezTo>
                    <a:pt x="316" y="400"/>
                    <a:pt x="315" y="400"/>
                    <a:pt x="315" y="400"/>
                  </a:cubicBezTo>
                  <a:close/>
                  <a:moveTo>
                    <a:pt x="8" y="217"/>
                  </a:moveTo>
                  <a:cubicBezTo>
                    <a:pt x="8" y="213"/>
                    <a:pt x="9" y="209"/>
                    <a:pt x="10" y="205"/>
                  </a:cubicBezTo>
                  <a:cubicBezTo>
                    <a:pt x="10" y="205"/>
                    <a:pt x="11" y="204"/>
                    <a:pt x="11" y="205"/>
                  </a:cubicBezTo>
                  <a:cubicBezTo>
                    <a:pt x="12" y="205"/>
                    <a:pt x="12" y="205"/>
                    <a:pt x="12" y="205"/>
                  </a:cubicBezTo>
                  <a:cubicBezTo>
                    <a:pt x="11" y="209"/>
                    <a:pt x="10" y="213"/>
                    <a:pt x="9" y="217"/>
                  </a:cubicBezTo>
                  <a:cubicBezTo>
                    <a:pt x="9" y="218"/>
                    <a:pt x="9" y="218"/>
                    <a:pt x="8" y="218"/>
                  </a:cubicBezTo>
                  <a:cubicBezTo>
                    <a:pt x="8" y="218"/>
                    <a:pt x="8" y="218"/>
                    <a:pt x="8" y="218"/>
                  </a:cubicBezTo>
                  <a:cubicBezTo>
                    <a:pt x="8" y="218"/>
                    <a:pt x="8" y="217"/>
                    <a:pt x="8" y="217"/>
                  </a:cubicBezTo>
                  <a:close/>
                  <a:moveTo>
                    <a:pt x="336" y="387"/>
                  </a:moveTo>
                  <a:cubicBezTo>
                    <a:pt x="336" y="387"/>
                    <a:pt x="336" y="387"/>
                    <a:pt x="337" y="386"/>
                  </a:cubicBezTo>
                  <a:cubicBezTo>
                    <a:pt x="340" y="384"/>
                    <a:pt x="343" y="382"/>
                    <a:pt x="347" y="380"/>
                  </a:cubicBezTo>
                  <a:cubicBezTo>
                    <a:pt x="347" y="380"/>
                    <a:pt x="348" y="380"/>
                    <a:pt x="348" y="380"/>
                  </a:cubicBezTo>
                  <a:cubicBezTo>
                    <a:pt x="348" y="381"/>
                    <a:pt x="348" y="381"/>
                    <a:pt x="348" y="381"/>
                  </a:cubicBezTo>
                  <a:cubicBezTo>
                    <a:pt x="344" y="384"/>
                    <a:pt x="341" y="386"/>
                    <a:pt x="337" y="388"/>
                  </a:cubicBezTo>
                  <a:cubicBezTo>
                    <a:pt x="337" y="388"/>
                    <a:pt x="337" y="388"/>
                    <a:pt x="337" y="388"/>
                  </a:cubicBezTo>
                  <a:cubicBezTo>
                    <a:pt x="336" y="388"/>
                    <a:pt x="336" y="388"/>
                    <a:pt x="336" y="387"/>
                  </a:cubicBezTo>
                  <a:close/>
                  <a:moveTo>
                    <a:pt x="14" y="193"/>
                  </a:moveTo>
                  <a:cubicBezTo>
                    <a:pt x="15" y="190"/>
                    <a:pt x="16" y="186"/>
                    <a:pt x="17" y="182"/>
                  </a:cubicBezTo>
                  <a:cubicBezTo>
                    <a:pt x="17" y="182"/>
                    <a:pt x="18" y="181"/>
                    <a:pt x="18" y="181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17" y="186"/>
                    <a:pt x="16" y="190"/>
                    <a:pt x="15" y="194"/>
                  </a:cubicBezTo>
                  <a:cubicBezTo>
                    <a:pt x="15" y="194"/>
                    <a:pt x="15" y="195"/>
                    <a:pt x="14" y="194"/>
                  </a:cubicBezTo>
                  <a:cubicBezTo>
                    <a:pt x="14" y="194"/>
                    <a:pt x="14" y="194"/>
                    <a:pt x="14" y="194"/>
                  </a:cubicBezTo>
                  <a:cubicBezTo>
                    <a:pt x="14" y="194"/>
                    <a:pt x="14" y="194"/>
                    <a:pt x="14" y="193"/>
                  </a:cubicBezTo>
                  <a:close/>
                  <a:moveTo>
                    <a:pt x="357" y="374"/>
                  </a:moveTo>
                  <a:cubicBezTo>
                    <a:pt x="356" y="374"/>
                    <a:pt x="356" y="373"/>
                    <a:pt x="357" y="373"/>
                  </a:cubicBezTo>
                  <a:cubicBezTo>
                    <a:pt x="360" y="371"/>
                    <a:pt x="363" y="368"/>
                    <a:pt x="366" y="366"/>
                  </a:cubicBezTo>
                  <a:cubicBezTo>
                    <a:pt x="366" y="365"/>
                    <a:pt x="367" y="366"/>
                    <a:pt x="367" y="366"/>
                  </a:cubicBezTo>
                  <a:cubicBezTo>
                    <a:pt x="367" y="366"/>
                    <a:pt x="367" y="367"/>
                    <a:pt x="367" y="367"/>
                  </a:cubicBezTo>
                  <a:cubicBezTo>
                    <a:pt x="364" y="370"/>
                    <a:pt x="361" y="372"/>
                    <a:pt x="358" y="374"/>
                  </a:cubicBezTo>
                  <a:cubicBezTo>
                    <a:pt x="357" y="375"/>
                    <a:pt x="357" y="375"/>
                    <a:pt x="357" y="375"/>
                  </a:cubicBezTo>
                  <a:cubicBezTo>
                    <a:pt x="357" y="374"/>
                    <a:pt x="357" y="374"/>
                    <a:pt x="357" y="374"/>
                  </a:cubicBezTo>
                  <a:close/>
                  <a:moveTo>
                    <a:pt x="21" y="171"/>
                  </a:moveTo>
                  <a:cubicBezTo>
                    <a:pt x="23" y="167"/>
                    <a:pt x="24" y="163"/>
                    <a:pt x="26" y="159"/>
                  </a:cubicBezTo>
                  <a:cubicBezTo>
                    <a:pt x="26" y="159"/>
                    <a:pt x="27" y="159"/>
                    <a:pt x="27" y="159"/>
                  </a:cubicBezTo>
                  <a:cubicBezTo>
                    <a:pt x="27" y="159"/>
                    <a:pt x="28" y="160"/>
                    <a:pt x="27" y="160"/>
                  </a:cubicBezTo>
                  <a:cubicBezTo>
                    <a:pt x="26" y="164"/>
                    <a:pt x="24" y="167"/>
                    <a:pt x="23" y="171"/>
                  </a:cubicBezTo>
                  <a:cubicBezTo>
                    <a:pt x="23" y="172"/>
                    <a:pt x="22" y="172"/>
                    <a:pt x="22" y="172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1" y="171"/>
                    <a:pt x="21" y="171"/>
                    <a:pt x="21" y="171"/>
                  </a:cubicBezTo>
                  <a:close/>
                  <a:moveTo>
                    <a:pt x="375" y="359"/>
                  </a:moveTo>
                  <a:cubicBezTo>
                    <a:pt x="375" y="359"/>
                    <a:pt x="375" y="358"/>
                    <a:pt x="375" y="358"/>
                  </a:cubicBezTo>
                  <a:cubicBezTo>
                    <a:pt x="378" y="355"/>
                    <a:pt x="381" y="352"/>
                    <a:pt x="384" y="349"/>
                  </a:cubicBezTo>
                  <a:cubicBezTo>
                    <a:pt x="384" y="349"/>
                    <a:pt x="384" y="349"/>
                    <a:pt x="385" y="349"/>
                  </a:cubicBezTo>
                  <a:cubicBezTo>
                    <a:pt x="385" y="349"/>
                    <a:pt x="385" y="350"/>
                    <a:pt x="385" y="350"/>
                  </a:cubicBezTo>
                  <a:cubicBezTo>
                    <a:pt x="382" y="353"/>
                    <a:pt x="379" y="356"/>
                    <a:pt x="376" y="359"/>
                  </a:cubicBezTo>
                  <a:cubicBezTo>
                    <a:pt x="376" y="359"/>
                    <a:pt x="375" y="359"/>
                    <a:pt x="375" y="359"/>
                  </a:cubicBezTo>
                  <a:cubicBezTo>
                    <a:pt x="375" y="359"/>
                    <a:pt x="375" y="359"/>
                    <a:pt x="375" y="359"/>
                  </a:cubicBezTo>
                  <a:close/>
                  <a:moveTo>
                    <a:pt x="31" y="148"/>
                  </a:moveTo>
                  <a:cubicBezTo>
                    <a:pt x="33" y="145"/>
                    <a:pt x="35" y="141"/>
                    <a:pt x="37" y="138"/>
                  </a:cubicBezTo>
                  <a:cubicBezTo>
                    <a:pt x="37" y="137"/>
                    <a:pt x="37" y="137"/>
                    <a:pt x="38" y="137"/>
                  </a:cubicBezTo>
                  <a:cubicBezTo>
                    <a:pt x="38" y="137"/>
                    <a:pt x="38" y="137"/>
                    <a:pt x="38" y="137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36" y="142"/>
                    <a:pt x="34" y="146"/>
                    <a:pt x="33" y="149"/>
                  </a:cubicBezTo>
                  <a:cubicBezTo>
                    <a:pt x="32" y="149"/>
                    <a:pt x="32" y="150"/>
                    <a:pt x="32" y="149"/>
                  </a:cubicBezTo>
                  <a:cubicBezTo>
                    <a:pt x="32" y="149"/>
                    <a:pt x="32" y="149"/>
                    <a:pt x="31" y="149"/>
                  </a:cubicBezTo>
                  <a:cubicBezTo>
                    <a:pt x="31" y="149"/>
                    <a:pt x="31" y="149"/>
                    <a:pt x="31" y="148"/>
                  </a:cubicBezTo>
                  <a:close/>
                  <a:moveTo>
                    <a:pt x="392" y="341"/>
                  </a:moveTo>
                  <a:cubicBezTo>
                    <a:pt x="391" y="341"/>
                    <a:pt x="391" y="341"/>
                    <a:pt x="392" y="340"/>
                  </a:cubicBezTo>
                  <a:cubicBezTo>
                    <a:pt x="394" y="337"/>
                    <a:pt x="397" y="334"/>
                    <a:pt x="399" y="331"/>
                  </a:cubicBezTo>
                  <a:cubicBezTo>
                    <a:pt x="399" y="330"/>
                    <a:pt x="400" y="330"/>
                    <a:pt x="400" y="331"/>
                  </a:cubicBezTo>
                  <a:cubicBezTo>
                    <a:pt x="400" y="331"/>
                    <a:pt x="400" y="331"/>
                    <a:pt x="400" y="332"/>
                  </a:cubicBezTo>
                  <a:cubicBezTo>
                    <a:pt x="398" y="335"/>
                    <a:pt x="395" y="338"/>
                    <a:pt x="393" y="341"/>
                  </a:cubicBezTo>
                  <a:cubicBezTo>
                    <a:pt x="392" y="341"/>
                    <a:pt x="392" y="342"/>
                    <a:pt x="392" y="341"/>
                  </a:cubicBezTo>
                  <a:cubicBezTo>
                    <a:pt x="392" y="341"/>
                    <a:pt x="392" y="341"/>
                    <a:pt x="392" y="341"/>
                  </a:cubicBezTo>
                  <a:close/>
                  <a:moveTo>
                    <a:pt x="43" y="128"/>
                  </a:moveTo>
                  <a:cubicBezTo>
                    <a:pt x="43" y="128"/>
                    <a:pt x="42" y="128"/>
                    <a:pt x="43" y="127"/>
                  </a:cubicBezTo>
                  <a:cubicBezTo>
                    <a:pt x="45" y="124"/>
                    <a:pt x="47" y="120"/>
                    <a:pt x="49" y="117"/>
                  </a:cubicBezTo>
                  <a:cubicBezTo>
                    <a:pt x="49" y="117"/>
                    <a:pt x="50" y="116"/>
                    <a:pt x="50" y="117"/>
                  </a:cubicBezTo>
                  <a:cubicBezTo>
                    <a:pt x="51" y="117"/>
                    <a:pt x="51" y="117"/>
                    <a:pt x="50" y="118"/>
                  </a:cubicBezTo>
                  <a:cubicBezTo>
                    <a:pt x="48" y="121"/>
                    <a:pt x="46" y="125"/>
                    <a:pt x="44" y="128"/>
                  </a:cubicBezTo>
                  <a:cubicBezTo>
                    <a:pt x="44" y="128"/>
                    <a:pt x="43" y="128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lose/>
                  <a:moveTo>
                    <a:pt x="406" y="322"/>
                  </a:moveTo>
                  <a:cubicBezTo>
                    <a:pt x="406" y="322"/>
                    <a:pt x="406" y="321"/>
                    <a:pt x="406" y="321"/>
                  </a:cubicBezTo>
                  <a:cubicBezTo>
                    <a:pt x="408" y="318"/>
                    <a:pt x="410" y="314"/>
                    <a:pt x="412" y="311"/>
                  </a:cubicBezTo>
                  <a:cubicBezTo>
                    <a:pt x="412" y="310"/>
                    <a:pt x="413" y="310"/>
                    <a:pt x="413" y="310"/>
                  </a:cubicBezTo>
                  <a:cubicBezTo>
                    <a:pt x="414" y="311"/>
                    <a:pt x="414" y="311"/>
                    <a:pt x="414" y="312"/>
                  </a:cubicBezTo>
                  <a:cubicBezTo>
                    <a:pt x="412" y="315"/>
                    <a:pt x="409" y="318"/>
                    <a:pt x="407" y="322"/>
                  </a:cubicBezTo>
                  <a:cubicBezTo>
                    <a:pt x="407" y="322"/>
                    <a:pt x="406" y="322"/>
                    <a:pt x="406" y="322"/>
                  </a:cubicBezTo>
                  <a:cubicBezTo>
                    <a:pt x="406" y="322"/>
                    <a:pt x="406" y="322"/>
                    <a:pt x="406" y="322"/>
                  </a:cubicBezTo>
                  <a:close/>
                  <a:moveTo>
                    <a:pt x="56" y="108"/>
                  </a:moveTo>
                  <a:cubicBezTo>
                    <a:pt x="56" y="108"/>
                    <a:pt x="56" y="107"/>
                    <a:pt x="56" y="107"/>
                  </a:cubicBezTo>
                  <a:cubicBezTo>
                    <a:pt x="58" y="104"/>
                    <a:pt x="61" y="100"/>
                    <a:pt x="63" y="97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5" y="97"/>
                    <a:pt x="65" y="98"/>
                    <a:pt x="64" y="98"/>
                  </a:cubicBezTo>
                  <a:cubicBezTo>
                    <a:pt x="62" y="101"/>
                    <a:pt x="60" y="105"/>
                    <a:pt x="57" y="108"/>
                  </a:cubicBezTo>
                  <a:cubicBezTo>
                    <a:pt x="57" y="108"/>
                    <a:pt x="57" y="108"/>
                    <a:pt x="56" y="108"/>
                  </a:cubicBezTo>
                  <a:cubicBezTo>
                    <a:pt x="56" y="108"/>
                    <a:pt x="56" y="108"/>
                    <a:pt x="56" y="108"/>
                  </a:cubicBezTo>
                  <a:close/>
                  <a:moveTo>
                    <a:pt x="418" y="300"/>
                  </a:moveTo>
                  <a:cubicBezTo>
                    <a:pt x="420" y="297"/>
                    <a:pt x="422" y="293"/>
                    <a:pt x="423" y="289"/>
                  </a:cubicBezTo>
                  <a:cubicBezTo>
                    <a:pt x="423" y="289"/>
                    <a:pt x="424" y="289"/>
                    <a:pt x="424" y="289"/>
                  </a:cubicBezTo>
                  <a:cubicBezTo>
                    <a:pt x="424" y="289"/>
                    <a:pt x="425" y="290"/>
                    <a:pt x="425" y="290"/>
                  </a:cubicBezTo>
                  <a:cubicBezTo>
                    <a:pt x="423" y="294"/>
                    <a:pt x="421" y="297"/>
                    <a:pt x="419" y="301"/>
                  </a:cubicBezTo>
                  <a:cubicBezTo>
                    <a:pt x="419" y="301"/>
                    <a:pt x="419" y="301"/>
                    <a:pt x="418" y="301"/>
                  </a:cubicBezTo>
                  <a:cubicBezTo>
                    <a:pt x="418" y="301"/>
                    <a:pt x="418" y="301"/>
                    <a:pt x="418" y="301"/>
                  </a:cubicBezTo>
                  <a:cubicBezTo>
                    <a:pt x="418" y="301"/>
                    <a:pt x="418" y="301"/>
                    <a:pt x="418" y="300"/>
                  </a:cubicBezTo>
                  <a:close/>
                  <a:moveTo>
                    <a:pt x="71" y="89"/>
                  </a:moveTo>
                  <a:cubicBezTo>
                    <a:pt x="71" y="89"/>
                    <a:pt x="71" y="88"/>
                    <a:pt x="71" y="88"/>
                  </a:cubicBezTo>
                  <a:cubicBezTo>
                    <a:pt x="74" y="85"/>
                    <a:pt x="76" y="82"/>
                    <a:pt x="79" y="79"/>
                  </a:cubicBezTo>
                  <a:cubicBezTo>
                    <a:pt x="79" y="79"/>
                    <a:pt x="80" y="79"/>
                    <a:pt x="80" y="79"/>
                  </a:cubicBezTo>
                  <a:cubicBezTo>
                    <a:pt x="80" y="79"/>
                    <a:pt x="80" y="80"/>
                    <a:pt x="80" y="80"/>
                  </a:cubicBezTo>
                  <a:cubicBezTo>
                    <a:pt x="77" y="83"/>
                    <a:pt x="75" y="86"/>
                    <a:pt x="72" y="89"/>
                  </a:cubicBezTo>
                  <a:cubicBezTo>
                    <a:pt x="72" y="89"/>
                    <a:pt x="71" y="89"/>
                    <a:pt x="71" y="89"/>
                  </a:cubicBezTo>
                  <a:cubicBezTo>
                    <a:pt x="71" y="89"/>
                    <a:pt x="71" y="89"/>
                    <a:pt x="71" y="89"/>
                  </a:cubicBezTo>
                  <a:close/>
                  <a:moveTo>
                    <a:pt x="428" y="278"/>
                  </a:moveTo>
                  <a:cubicBezTo>
                    <a:pt x="429" y="274"/>
                    <a:pt x="430" y="271"/>
                    <a:pt x="432" y="267"/>
                  </a:cubicBezTo>
                  <a:cubicBezTo>
                    <a:pt x="432" y="266"/>
                    <a:pt x="432" y="266"/>
                    <a:pt x="433" y="266"/>
                  </a:cubicBezTo>
                  <a:cubicBezTo>
                    <a:pt x="433" y="266"/>
                    <a:pt x="433" y="267"/>
                    <a:pt x="433" y="267"/>
                  </a:cubicBezTo>
                  <a:cubicBezTo>
                    <a:pt x="432" y="271"/>
                    <a:pt x="430" y="275"/>
                    <a:pt x="429" y="279"/>
                  </a:cubicBezTo>
                  <a:cubicBezTo>
                    <a:pt x="429" y="279"/>
                    <a:pt x="428" y="279"/>
                    <a:pt x="428" y="279"/>
                  </a:cubicBezTo>
                  <a:cubicBezTo>
                    <a:pt x="428" y="279"/>
                    <a:pt x="428" y="279"/>
                    <a:pt x="428" y="279"/>
                  </a:cubicBezTo>
                  <a:cubicBezTo>
                    <a:pt x="428" y="279"/>
                    <a:pt x="428" y="279"/>
                    <a:pt x="428" y="278"/>
                  </a:cubicBezTo>
                  <a:close/>
                  <a:moveTo>
                    <a:pt x="87" y="71"/>
                  </a:moveTo>
                  <a:cubicBezTo>
                    <a:pt x="87" y="71"/>
                    <a:pt x="87" y="71"/>
                    <a:pt x="87" y="70"/>
                  </a:cubicBezTo>
                  <a:cubicBezTo>
                    <a:pt x="90" y="67"/>
                    <a:pt x="93" y="65"/>
                    <a:pt x="96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8" y="62"/>
                    <a:pt x="98" y="63"/>
                    <a:pt x="97" y="63"/>
                  </a:cubicBezTo>
                  <a:cubicBezTo>
                    <a:pt x="94" y="66"/>
                    <a:pt x="91" y="69"/>
                    <a:pt x="89" y="71"/>
                  </a:cubicBezTo>
                  <a:cubicBezTo>
                    <a:pt x="88" y="72"/>
                    <a:pt x="88" y="72"/>
                    <a:pt x="88" y="71"/>
                  </a:cubicBezTo>
                  <a:cubicBezTo>
                    <a:pt x="88" y="71"/>
                    <a:pt x="88" y="71"/>
                    <a:pt x="87" y="71"/>
                  </a:cubicBezTo>
                  <a:close/>
                  <a:moveTo>
                    <a:pt x="435" y="255"/>
                  </a:moveTo>
                  <a:cubicBezTo>
                    <a:pt x="436" y="251"/>
                    <a:pt x="437" y="247"/>
                    <a:pt x="437" y="243"/>
                  </a:cubicBezTo>
                  <a:cubicBezTo>
                    <a:pt x="438" y="243"/>
                    <a:pt x="438" y="243"/>
                    <a:pt x="438" y="243"/>
                  </a:cubicBezTo>
                  <a:cubicBezTo>
                    <a:pt x="439" y="243"/>
                    <a:pt x="439" y="243"/>
                    <a:pt x="439" y="244"/>
                  </a:cubicBezTo>
                  <a:cubicBezTo>
                    <a:pt x="438" y="248"/>
                    <a:pt x="437" y="252"/>
                    <a:pt x="436" y="256"/>
                  </a:cubicBezTo>
                  <a:cubicBezTo>
                    <a:pt x="436" y="256"/>
                    <a:pt x="436" y="256"/>
                    <a:pt x="435" y="256"/>
                  </a:cubicBezTo>
                  <a:cubicBezTo>
                    <a:pt x="435" y="256"/>
                    <a:pt x="435" y="256"/>
                    <a:pt x="435" y="256"/>
                  </a:cubicBezTo>
                  <a:cubicBezTo>
                    <a:pt x="435" y="256"/>
                    <a:pt x="435" y="256"/>
                    <a:pt x="435" y="255"/>
                  </a:cubicBezTo>
                  <a:close/>
                  <a:moveTo>
                    <a:pt x="105" y="55"/>
                  </a:moveTo>
                  <a:cubicBezTo>
                    <a:pt x="105" y="55"/>
                    <a:pt x="105" y="54"/>
                    <a:pt x="105" y="54"/>
                  </a:cubicBezTo>
                  <a:cubicBezTo>
                    <a:pt x="109" y="52"/>
                    <a:pt x="112" y="49"/>
                    <a:pt x="115" y="47"/>
                  </a:cubicBezTo>
                  <a:cubicBezTo>
                    <a:pt x="115" y="46"/>
                    <a:pt x="116" y="46"/>
                    <a:pt x="116" y="47"/>
                  </a:cubicBezTo>
                  <a:cubicBezTo>
                    <a:pt x="116" y="47"/>
                    <a:pt x="116" y="48"/>
                    <a:pt x="116" y="48"/>
                  </a:cubicBezTo>
                  <a:cubicBezTo>
                    <a:pt x="113" y="50"/>
                    <a:pt x="110" y="53"/>
                    <a:pt x="106" y="55"/>
                  </a:cubicBezTo>
                  <a:cubicBezTo>
                    <a:pt x="106" y="55"/>
                    <a:pt x="106" y="56"/>
                    <a:pt x="106" y="55"/>
                  </a:cubicBezTo>
                  <a:cubicBezTo>
                    <a:pt x="106" y="55"/>
                    <a:pt x="105" y="55"/>
                    <a:pt x="105" y="55"/>
                  </a:cubicBezTo>
                  <a:close/>
                  <a:moveTo>
                    <a:pt x="439" y="232"/>
                  </a:moveTo>
                  <a:cubicBezTo>
                    <a:pt x="440" y="230"/>
                    <a:pt x="440" y="229"/>
                    <a:pt x="440" y="228"/>
                  </a:cubicBezTo>
                  <a:cubicBezTo>
                    <a:pt x="440" y="225"/>
                    <a:pt x="441" y="222"/>
                    <a:pt x="441" y="220"/>
                  </a:cubicBezTo>
                  <a:cubicBezTo>
                    <a:pt x="441" y="219"/>
                    <a:pt x="441" y="219"/>
                    <a:pt x="442" y="219"/>
                  </a:cubicBezTo>
                  <a:cubicBezTo>
                    <a:pt x="442" y="219"/>
                    <a:pt x="442" y="219"/>
                    <a:pt x="442" y="220"/>
                  </a:cubicBezTo>
                  <a:cubicBezTo>
                    <a:pt x="442" y="222"/>
                    <a:pt x="442" y="225"/>
                    <a:pt x="441" y="228"/>
                  </a:cubicBezTo>
                  <a:cubicBezTo>
                    <a:pt x="441" y="229"/>
                    <a:pt x="441" y="230"/>
                    <a:pt x="441" y="232"/>
                  </a:cubicBezTo>
                  <a:cubicBezTo>
                    <a:pt x="441" y="232"/>
                    <a:pt x="440" y="233"/>
                    <a:pt x="440" y="232"/>
                  </a:cubicBezTo>
                  <a:cubicBezTo>
                    <a:pt x="440" y="232"/>
                    <a:pt x="440" y="232"/>
                    <a:pt x="440" y="232"/>
                  </a:cubicBezTo>
                  <a:cubicBezTo>
                    <a:pt x="440" y="232"/>
                    <a:pt x="439" y="232"/>
                    <a:pt x="439" y="232"/>
                  </a:cubicBezTo>
                  <a:close/>
                  <a:moveTo>
                    <a:pt x="125" y="41"/>
                  </a:moveTo>
                  <a:cubicBezTo>
                    <a:pt x="124" y="40"/>
                    <a:pt x="124" y="40"/>
                    <a:pt x="125" y="40"/>
                  </a:cubicBezTo>
                  <a:cubicBezTo>
                    <a:pt x="128" y="37"/>
                    <a:pt x="132" y="35"/>
                    <a:pt x="135" y="33"/>
                  </a:cubicBezTo>
                  <a:cubicBezTo>
                    <a:pt x="135" y="33"/>
                    <a:pt x="136" y="33"/>
                    <a:pt x="136" y="33"/>
                  </a:cubicBezTo>
                  <a:cubicBezTo>
                    <a:pt x="136" y="34"/>
                    <a:pt x="136" y="34"/>
                    <a:pt x="136" y="34"/>
                  </a:cubicBezTo>
                  <a:cubicBezTo>
                    <a:pt x="132" y="36"/>
                    <a:pt x="129" y="39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41"/>
                    <a:pt x="125" y="41"/>
                    <a:pt x="125" y="41"/>
                  </a:cubicBezTo>
                  <a:close/>
                  <a:moveTo>
                    <a:pt x="441" y="208"/>
                  </a:moveTo>
                  <a:cubicBezTo>
                    <a:pt x="441" y="204"/>
                    <a:pt x="441" y="200"/>
                    <a:pt x="441" y="196"/>
                  </a:cubicBezTo>
                  <a:cubicBezTo>
                    <a:pt x="441" y="195"/>
                    <a:pt x="442" y="195"/>
                    <a:pt x="442" y="195"/>
                  </a:cubicBezTo>
                  <a:cubicBezTo>
                    <a:pt x="443" y="195"/>
                    <a:pt x="443" y="195"/>
                    <a:pt x="443" y="196"/>
                  </a:cubicBezTo>
                  <a:cubicBezTo>
                    <a:pt x="443" y="200"/>
                    <a:pt x="443" y="204"/>
                    <a:pt x="443" y="208"/>
                  </a:cubicBezTo>
                  <a:cubicBezTo>
                    <a:pt x="443" y="208"/>
                    <a:pt x="443" y="208"/>
                    <a:pt x="442" y="208"/>
                  </a:cubicBezTo>
                  <a:cubicBezTo>
                    <a:pt x="442" y="208"/>
                    <a:pt x="442" y="208"/>
                    <a:pt x="442" y="208"/>
                  </a:cubicBezTo>
                  <a:cubicBezTo>
                    <a:pt x="442" y="208"/>
                    <a:pt x="441" y="208"/>
                    <a:pt x="441" y="208"/>
                  </a:cubicBezTo>
                  <a:close/>
                  <a:moveTo>
                    <a:pt x="145" y="28"/>
                  </a:moveTo>
                  <a:cubicBezTo>
                    <a:pt x="145" y="28"/>
                    <a:pt x="145" y="27"/>
                    <a:pt x="145" y="27"/>
                  </a:cubicBezTo>
                  <a:cubicBezTo>
                    <a:pt x="149" y="25"/>
                    <a:pt x="153" y="23"/>
                    <a:pt x="156" y="21"/>
                  </a:cubicBezTo>
                  <a:cubicBezTo>
                    <a:pt x="157" y="21"/>
                    <a:pt x="157" y="21"/>
                    <a:pt x="157" y="22"/>
                  </a:cubicBezTo>
                  <a:cubicBezTo>
                    <a:pt x="157" y="22"/>
                    <a:pt x="157" y="23"/>
                    <a:pt x="157" y="23"/>
                  </a:cubicBezTo>
                  <a:cubicBezTo>
                    <a:pt x="153" y="24"/>
                    <a:pt x="150" y="26"/>
                    <a:pt x="146" y="28"/>
                  </a:cubicBezTo>
                  <a:cubicBezTo>
                    <a:pt x="146" y="28"/>
                    <a:pt x="146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lose/>
                  <a:moveTo>
                    <a:pt x="441" y="184"/>
                  </a:moveTo>
                  <a:cubicBezTo>
                    <a:pt x="440" y="180"/>
                    <a:pt x="440" y="176"/>
                    <a:pt x="439" y="172"/>
                  </a:cubicBezTo>
                  <a:cubicBezTo>
                    <a:pt x="439" y="171"/>
                    <a:pt x="439" y="171"/>
                    <a:pt x="440" y="171"/>
                  </a:cubicBezTo>
                  <a:cubicBezTo>
                    <a:pt x="440" y="171"/>
                    <a:pt x="441" y="171"/>
                    <a:pt x="441" y="171"/>
                  </a:cubicBezTo>
                  <a:cubicBezTo>
                    <a:pt x="441" y="175"/>
                    <a:pt x="442" y="179"/>
                    <a:pt x="442" y="184"/>
                  </a:cubicBezTo>
                  <a:cubicBezTo>
                    <a:pt x="442" y="184"/>
                    <a:pt x="442" y="184"/>
                    <a:pt x="441" y="184"/>
                  </a:cubicBezTo>
                  <a:cubicBezTo>
                    <a:pt x="441" y="184"/>
                    <a:pt x="441" y="184"/>
                    <a:pt x="441" y="184"/>
                  </a:cubicBezTo>
                  <a:cubicBezTo>
                    <a:pt x="441" y="184"/>
                    <a:pt x="441" y="184"/>
                    <a:pt x="441" y="184"/>
                  </a:cubicBezTo>
                  <a:close/>
                  <a:moveTo>
                    <a:pt x="167" y="17"/>
                  </a:moveTo>
                  <a:cubicBezTo>
                    <a:pt x="167" y="17"/>
                    <a:pt x="167" y="17"/>
                    <a:pt x="167" y="16"/>
                  </a:cubicBezTo>
                  <a:cubicBezTo>
                    <a:pt x="171" y="15"/>
                    <a:pt x="175" y="13"/>
                    <a:pt x="179" y="12"/>
                  </a:cubicBezTo>
                  <a:cubicBezTo>
                    <a:pt x="179" y="12"/>
                    <a:pt x="179" y="12"/>
                    <a:pt x="179" y="12"/>
                  </a:cubicBezTo>
                  <a:cubicBezTo>
                    <a:pt x="180" y="13"/>
                    <a:pt x="179" y="13"/>
                    <a:pt x="179" y="13"/>
                  </a:cubicBezTo>
                  <a:cubicBezTo>
                    <a:pt x="175" y="15"/>
                    <a:pt x="172" y="16"/>
                    <a:pt x="168" y="18"/>
                  </a:cubicBezTo>
                  <a:cubicBezTo>
                    <a:pt x="168" y="18"/>
                    <a:pt x="167" y="18"/>
                    <a:pt x="167" y="18"/>
                  </a:cubicBezTo>
                  <a:cubicBezTo>
                    <a:pt x="167" y="18"/>
                    <a:pt x="167" y="18"/>
                    <a:pt x="167" y="17"/>
                  </a:cubicBezTo>
                  <a:close/>
                  <a:moveTo>
                    <a:pt x="437" y="160"/>
                  </a:moveTo>
                  <a:cubicBezTo>
                    <a:pt x="436" y="156"/>
                    <a:pt x="435" y="152"/>
                    <a:pt x="434" y="148"/>
                  </a:cubicBezTo>
                  <a:cubicBezTo>
                    <a:pt x="434" y="148"/>
                    <a:pt x="434" y="147"/>
                    <a:pt x="435" y="147"/>
                  </a:cubicBezTo>
                  <a:cubicBezTo>
                    <a:pt x="435" y="147"/>
                    <a:pt x="436" y="147"/>
                    <a:pt x="436" y="148"/>
                  </a:cubicBezTo>
                  <a:cubicBezTo>
                    <a:pt x="437" y="152"/>
                    <a:pt x="438" y="156"/>
                    <a:pt x="439" y="160"/>
                  </a:cubicBezTo>
                  <a:cubicBezTo>
                    <a:pt x="439" y="160"/>
                    <a:pt x="438" y="160"/>
                    <a:pt x="438" y="160"/>
                  </a:cubicBezTo>
                  <a:cubicBezTo>
                    <a:pt x="438" y="160"/>
                    <a:pt x="438" y="160"/>
                    <a:pt x="437" y="160"/>
                  </a:cubicBezTo>
                  <a:cubicBezTo>
                    <a:pt x="437" y="160"/>
                    <a:pt x="437" y="160"/>
                    <a:pt x="437" y="160"/>
                  </a:cubicBezTo>
                  <a:close/>
                  <a:moveTo>
                    <a:pt x="190" y="9"/>
                  </a:moveTo>
                  <a:cubicBezTo>
                    <a:pt x="189" y="9"/>
                    <a:pt x="190" y="8"/>
                    <a:pt x="190" y="8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95" y="7"/>
                    <a:pt x="198" y="6"/>
                    <a:pt x="202" y="5"/>
                  </a:cubicBezTo>
                  <a:cubicBezTo>
                    <a:pt x="202" y="5"/>
                    <a:pt x="203" y="5"/>
                    <a:pt x="203" y="6"/>
                  </a:cubicBezTo>
                  <a:cubicBezTo>
                    <a:pt x="203" y="6"/>
                    <a:pt x="202" y="6"/>
                    <a:pt x="202" y="7"/>
                  </a:cubicBezTo>
                  <a:cubicBezTo>
                    <a:pt x="199" y="7"/>
                    <a:pt x="195" y="8"/>
                    <a:pt x="192" y="9"/>
                  </a:cubicBezTo>
                  <a:cubicBezTo>
                    <a:pt x="190" y="10"/>
                    <a:pt x="190" y="10"/>
                    <a:pt x="190" y="10"/>
                  </a:cubicBezTo>
                  <a:cubicBezTo>
                    <a:pt x="190" y="10"/>
                    <a:pt x="190" y="10"/>
                    <a:pt x="190" y="10"/>
                  </a:cubicBezTo>
                  <a:cubicBezTo>
                    <a:pt x="190" y="9"/>
                    <a:pt x="190" y="9"/>
                    <a:pt x="190" y="9"/>
                  </a:cubicBezTo>
                  <a:close/>
                  <a:moveTo>
                    <a:pt x="431" y="137"/>
                  </a:moveTo>
                  <a:cubicBezTo>
                    <a:pt x="430" y="133"/>
                    <a:pt x="428" y="129"/>
                    <a:pt x="427" y="125"/>
                  </a:cubicBezTo>
                  <a:cubicBezTo>
                    <a:pt x="426" y="125"/>
                    <a:pt x="427" y="125"/>
                    <a:pt x="427" y="124"/>
                  </a:cubicBezTo>
                  <a:cubicBezTo>
                    <a:pt x="427" y="124"/>
                    <a:pt x="428" y="124"/>
                    <a:pt x="428" y="125"/>
                  </a:cubicBezTo>
                  <a:cubicBezTo>
                    <a:pt x="430" y="129"/>
                    <a:pt x="431" y="132"/>
                    <a:pt x="432" y="136"/>
                  </a:cubicBezTo>
                  <a:cubicBezTo>
                    <a:pt x="432" y="137"/>
                    <a:pt x="432" y="137"/>
                    <a:pt x="432" y="137"/>
                  </a:cubicBezTo>
                  <a:cubicBezTo>
                    <a:pt x="432" y="137"/>
                    <a:pt x="431" y="137"/>
                    <a:pt x="431" y="137"/>
                  </a:cubicBezTo>
                  <a:cubicBezTo>
                    <a:pt x="431" y="137"/>
                    <a:pt x="431" y="137"/>
                    <a:pt x="431" y="137"/>
                  </a:cubicBezTo>
                  <a:close/>
                  <a:moveTo>
                    <a:pt x="213" y="3"/>
                  </a:moveTo>
                  <a:cubicBezTo>
                    <a:pt x="213" y="3"/>
                    <a:pt x="213" y="3"/>
                    <a:pt x="214" y="3"/>
                  </a:cubicBezTo>
                  <a:cubicBezTo>
                    <a:pt x="218" y="2"/>
                    <a:pt x="222" y="1"/>
                    <a:pt x="226" y="1"/>
                  </a:cubicBezTo>
                  <a:cubicBezTo>
                    <a:pt x="226" y="1"/>
                    <a:pt x="226" y="1"/>
                    <a:pt x="226" y="2"/>
                  </a:cubicBezTo>
                  <a:cubicBezTo>
                    <a:pt x="226" y="2"/>
                    <a:pt x="226" y="2"/>
                    <a:pt x="226" y="2"/>
                  </a:cubicBezTo>
                  <a:cubicBezTo>
                    <a:pt x="222" y="3"/>
                    <a:pt x="218" y="3"/>
                    <a:pt x="214" y="4"/>
                  </a:cubicBezTo>
                  <a:cubicBezTo>
                    <a:pt x="214" y="4"/>
                    <a:pt x="213" y="4"/>
                    <a:pt x="213" y="4"/>
                  </a:cubicBezTo>
                  <a:cubicBezTo>
                    <a:pt x="213" y="4"/>
                    <a:pt x="213" y="4"/>
                    <a:pt x="213" y="3"/>
                  </a:cubicBezTo>
                  <a:close/>
                  <a:moveTo>
                    <a:pt x="422" y="114"/>
                  </a:moveTo>
                  <a:cubicBezTo>
                    <a:pt x="420" y="111"/>
                    <a:pt x="418" y="107"/>
                    <a:pt x="416" y="104"/>
                  </a:cubicBezTo>
                  <a:cubicBezTo>
                    <a:pt x="416" y="103"/>
                    <a:pt x="416" y="103"/>
                    <a:pt x="416" y="103"/>
                  </a:cubicBezTo>
                  <a:cubicBezTo>
                    <a:pt x="417" y="103"/>
                    <a:pt x="417" y="103"/>
                    <a:pt x="417" y="103"/>
                  </a:cubicBezTo>
                  <a:cubicBezTo>
                    <a:pt x="419" y="107"/>
                    <a:pt x="421" y="110"/>
                    <a:pt x="423" y="114"/>
                  </a:cubicBezTo>
                  <a:cubicBezTo>
                    <a:pt x="423" y="114"/>
                    <a:pt x="423" y="115"/>
                    <a:pt x="423" y="115"/>
                  </a:cubicBezTo>
                  <a:cubicBezTo>
                    <a:pt x="422" y="115"/>
                    <a:pt x="422" y="115"/>
                    <a:pt x="422" y="115"/>
                  </a:cubicBezTo>
                  <a:cubicBezTo>
                    <a:pt x="422" y="115"/>
                    <a:pt x="422" y="115"/>
                    <a:pt x="422" y="114"/>
                  </a:cubicBezTo>
                  <a:close/>
                  <a:moveTo>
                    <a:pt x="237" y="1"/>
                  </a:moveTo>
                  <a:cubicBezTo>
                    <a:pt x="237" y="0"/>
                    <a:pt x="237" y="0"/>
                    <a:pt x="238" y="0"/>
                  </a:cubicBezTo>
                  <a:cubicBezTo>
                    <a:pt x="242" y="0"/>
                    <a:pt x="246" y="0"/>
                    <a:pt x="250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50" y="1"/>
                    <a:pt x="250" y="1"/>
                    <a:pt x="250" y="1"/>
                  </a:cubicBezTo>
                  <a:cubicBezTo>
                    <a:pt x="246" y="1"/>
                    <a:pt x="242" y="1"/>
                    <a:pt x="238" y="1"/>
                  </a:cubicBezTo>
                  <a:cubicBezTo>
                    <a:pt x="238" y="1"/>
                    <a:pt x="237" y="1"/>
                    <a:pt x="237" y="1"/>
                  </a:cubicBezTo>
                  <a:cubicBezTo>
                    <a:pt x="237" y="1"/>
                    <a:pt x="237" y="1"/>
                    <a:pt x="237" y="1"/>
                  </a:cubicBezTo>
                  <a:close/>
                  <a:moveTo>
                    <a:pt x="410" y="93"/>
                  </a:moveTo>
                  <a:cubicBezTo>
                    <a:pt x="408" y="90"/>
                    <a:pt x="406" y="87"/>
                    <a:pt x="403" y="84"/>
                  </a:cubicBezTo>
                  <a:cubicBezTo>
                    <a:pt x="403" y="83"/>
                    <a:pt x="403" y="83"/>
                    <a:pt x="403" y="83"/>
                  </a:cubicBezTo>
                  <a:cubicBezTo>
                    <a:pt x="404" y="82"/>
                    <a:pt x="404" y="82"/>
                    <a:pt x="404" y="83"/>
                  </a:cubicBezTo>
                  <a:cubicBezTo>
                    <a:pt x="407" y="86"/>
                    <a:pt x="409" y="89"/>
                    <a:pt x="411" y="93"/>
                  </a:cubicBezTo>
                  <a:cubicBezTo>
                    <a:pt x="411" y="93"/>
                    <a:pt x="411" y="93"/>
                    <a:pt x="411" y="94"/>
                  </a:cubicBezTo>
                  <a:cubicBezTo>
                    <a:pt x="411" y="94"/>
                    <a:pt x="410" y="94"/>
                    <a:pt x="410" y="94"/>
                  </a:cubicBezTo>
                  <a:cubicBezTo>
                    <a:pt x="410" y="94"/>
                    <a:pt x="410" y="94"/>
                    <a:pt x="410" y="93"/>
                  </a:cubicBezTo>
                  <a:close/>
                  <a:moveTo>
                    <a:pt x="261" y="1"/>
                  </a:moveTo>
                  <a:cubicBezTo>
                    <a:pt x="261" y="1"/>
                    <a:pt x="261" y="0"/>
                    <a:pt x="262" y="0"/>
                  </a:cubicBezTo>
                  <a:cubicBezTo>
                    <a:pt x="266" y="1"/>
                    <a:pt x="270" y="1"/>
                    <a:pt x="274" y="2"/>
                  </a:cubicBezTo>
                  <a:cubicBezTo>
                    <a:pt x="274" y="2"/>
                    <a:pt x="275" y="2"/>
                    <a:pt x="275" y="3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0" y="3"/>
                    <a:pt x="266" y="2"/>
                    <a:pt x="262" y="2"/>
                  </a:cubicBezTo>
                  <a:cubicBezTo>
                    <a:pt x="262" y="2"/>
                    <a:pt x="261" y="2"/>
                    <a:pt x="261" y="2"/>
                  </a:cubicBezTo>
                  <a:cubicBezTo>
                    <a:pt x="261" y="2"/>
                    <a:pt x="261" y="1"/>
                    <a:pt x="261" y="1"/>
                  </a:cubicBezTo>
                  <a:close/>
                  <a:moveTo>
                    <a:pt x="396" y="74"/>
                  </a:moveTo>
                  <a:cubicBezTo>
                    <a:pt x="393" y="71"/>
                    <a:pt x="391" y="68"/>
                    <a:pt x="388" y="65"/>
                  </a:cubicBezTo>
                  <a:cubicBezTo>
                    <a:pt x="388" y="65"/>
                    <a:pt x="388" y="64"/>
                    <a:pt x="388" y="64"/>
                  </a:cubicBezTo>
                  <a:cubicBezTo>
                    <a:pt x="388" y="64"/>
                    <a:pt x="389" y="64"/>
                    <a:pt x="389" y="64"/>
                  </a:cubicBezTo>
                  <a:cubicBezTo>
                    <a:pt x="392" y="67"/>
                    <a:pt x="394" y="70"/>
                    <a:pt x="397" y="73"/>
                  </a:cubicBezTo>
                  <a:cubicBezTo>
                    <a:pt x="397" y="73"/>
                    <a:pt x="397" y="74"/>
                    <a:pt x="397" y="74"/>
                  </a:cubicBezTo>
                  <a:cubicBezTo>
                    <a:pt x="397" y="74"/>
                    <a:pt x="396" y="74"/>
                    <a:pt x="396" y="74"/>
                  </a:cubicBezTo>
                  <a:cubicBezTo>
                    <a:pt x="396" y="74"/>
                    <a:pt x="396" y="74"/>
                    <a:pt x="396" y="74"/>
                  </a:cubicBezTo>
                  <a:close/>
                  <a:moveTo>
                    <a:pt x="285" y="4"/>
                  </a:moveTo>
                  <a:cubicBezTo>
                    <a:pt x="285" y="4"/>
                    <a:pt x="285" y="4"/>
                    <a:pt x="286" y="4"/>
                  </a:cubicBezTo>
                  <a:cubicBezTo>
                    <a:pt x="290" y="5"/>
                    <a:pt x="294" y="6"/>
                    <a:pt x="298" y="7"/>
                  </a:cubicBezTo>
                  <a:cubicBezTo>
                    <a:pt x="298" y="7"/>
                    <a:pt x="298" y="7"/>
                    <a:pt x="298" y="8"/>
                  </a:cubicBezTo>
                  <a:cubicBezTo>
                    <a:pt x="298" y="8"/>
                    <a:pt x="298" y="8"/>
                    <a:pt x="297" y="8"/>
                  </a:cubicBezTo>
                  <a:cubicBezTo>
                    <a:pt x="293" y="7"/>
                    <a:pt x="289" y="6"/>
                    <a:pt x="285" y="5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85" y="5"/>
                    <a:pt x="285" y="5"/>
                    <a:pt x="285" y="4"/>
                  </a:cubicBezTo>
                  <a:close/>
                  <a:moveTo>
                    <a:pt x="379" y="57"/>
                  </a:moveTo>
                  <a:cubicBezTo>
                    <a:pt x="378" y="56"/>
                    <a:pt x="378" y="55"/>
                    <a:pt x="377" y="54"/>
                  </a:cubicBezTo>
                  <a:cubicBezTo>
                    <a:pt x="375" y="52"/>
                    <a:pt x="373" y="50"/>
                    <a:pt x="370" y="49"/>
                  </a:cubicBezTo>
                  <a:cubicBezTo>
                    <a:pt x="370" y="48"/>
                    <a:pt x="370" y="48"/>
                    <a:pt x="370" y="47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374" y="49"/>
                    <a:pt x="376" y="51"/>
                    <a:pt x="378" y="53"/>
                  </a:cubicBezTo>
                  <a:cubicBezTo>
                    <a:pt x="379" y="54"/>
                    <a:pt x="380" y="55"/>
                    <a:pt x="380" y="55"/>
                  </a:cubicBezTo>
                  <a:cubicBezTo>
                    <a:pt x="381" y="56"/>
                    <a:pt x="381" y="56"/>
                    <a:pt x="380" y="57"/>
                  </a:cubicBezTo>
                  <a:cubicBezTo>
                    <a:pt x="380" y="57"/>
                    <a:pt x="380" y="57"/>
                    <a:pt x="379" y="57"/>
                  </a:cubicBezTo>
                  <a:cubicBezTo>
                    <a:pt x="379" y="57"/>
                    <a:pt x="379" y="57"/>
                    <a:pt x="379" y="57"/>
                  </a:cubicBezTo>
                  <a:close/>
                  <a:moveTo>
                    <a:pt x="308" y="11"/>
                  </a:moveTo>
                  <a:cubicBezTo>
                    <a:pt x="308" y="11"/>
                    <a:pt x="309" y="10"/>
                    <a:pt x="309" y="11"/>
                  </a:cubicBezTo>
                  <a:cubicBezTo>
                    <a:pt x="313" y="12"/>
                    <a:pt x="317" y="14"/>
                    <a:pt x="320" y="15"/>
                  </a:cubicBezTo>
                  <a:cubicBezTo>
                    <a:pt x="321" y="15"/>
                    <a:pt x="321" y="16"/>
                    <a:pt x="321" y="16"/>
                  </a:cubicBezTo>
                  <a:cubicBezTo>
                    <a:pt x="321" y="17"/>
                    <a:pt x="320" y="17"/>
                    <a:pt x="320" y="17"/>
                  </a:cubicBezTo>
                  <a:cubicBezTo>
                    <a:pt x="316" y="15"/>
                    <a:pt x="312" y="13"/>
                    <a:pt x="309" y="12"/>
                  </a:cubicBezTo>
                  <a:cubicBezTo>
                    <a:pt x="308" y="12"/>
                    <a:pt x="308" y="12"/>
                    <a:pt x="308" y="12"/>
                  </a:cubicBezTo>
                  <a:cubicBezTo>
                    <a:pt x="308" y="12"/>
                    <a:pt x="308" y="11"/>
                    <a:pt x="308" y="11"/>
                  </a:cubicBezTo>
                  <a:close/>
                  <a:moveTo>
                    <a:pt x="361" y="41"/>
                  </a:moveTo>
                  <a:cubicBezTo>
                    <a:pt x="358" y="39"/>
                    <a:pt x="354" y="36"/>
                    <a:pt x="351" y="34"/>
                  </a:cubicBezTo>
                  <a:cubicBezTo>
                    <a:pt x="351" y="34"/>
                    <a:pt x="351" y="33"/>
                    <a:pt x="351" y="33"/>
                  </a:cubicBezTo>
                  <a:cubicBezTo>
                    <a:pt x="351" y="33"/>
                    <a:pt x="352" y="33"/>
                    <a:pt x="352" y="33"/>
                  </a:cubicBezTo>
                  <a:cubicBezTo>
                    <a:pt x="355" y="35"/>
                    <a:pt x="359" y="37"/>
                    <a:pt x="362" y="40"/>
                  </a:cubicBezTo>
                  <a:cubicBezTo>
                    <a:pt x="362" y="40"/>
                    <a:pt x="362" y="41"/>
                    <a:pt x="362" y="41"/>
                  </a:cubicBezTo>
                  <a:cubicBezTo>
                    <a:pt x="362" y="41"/>
                    <a:pt x="361" y="41"/>
                    <a:pt x="361" y="41"/>
                  </a:cubicBezTo>
                  <a:cubicBezTo>
                    <a:pt x="361" y="41"/>
                    <a:pt x="361" y="41"/>
                    <a:pt x="361" y="41"/>
                  </a:cubicBezTo>
                  <a:close/>
                  <a:moveTo>
                    <a:pt x="330" y="21"/>
                  </a:moveTo>
                  <a:cubicBezTo>
                    <a:pt x="330" y="20"/>
                    <a:pt x="331" y="20"/>
                    <a:pt x="331" y="20"/>
                  </a:cubicBezTo>
                  <a:cubicBezTo>
                    <a:pt x="335" y="22"/>
                    <a:pt x="338" y="24"/>
                    <a:pt x="342" y="26"/>
                  </a:cubicBezTo>
                  <a:cubicBezTo>
                    <a:pt x="342" y="26"/>
                    <a:pt x="342" y="27"/>
                    <a:pt x="342" y="27"/>
                  </a:cubicBezTo>
                  <a:cubicBezTo>
                    <a:pt x="342" y="28"/>
                    <a:pt x="341" y="28"/>
                    <a:pt x="341" y="28"/>
                  </a:cubicBezTo>
                  <a:cubicBezTo>
                    <a:pt x="338" y="25"/>
                    <a:pt x="334" y="24"/>
                    <a:pt x="331" y="22"/>
                  </a:cubicBezTo>
                  <a:cubicBezTo>
                    <a:pt x="331" y="22"/>
                    <a:pt x="331" y="22"/>
                    <a:pt x="331" y="22"/>
                  </a:cubicBezTo>
                  <a:cubicBezTo>
                    <a:pt x="330" y="21"/>
                    <a:pt x="330" y="21"/>
                    <a:pt x="330" y="21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" name="Freeform 2613"/>
            <p:cNvSpPr/>
            <p:nvPr/>
          </p:nvSpPr>
          <p:spPr bwMode="auto">
            <a:xfrm>
              <a:off x="5713227" y="1026217"/>
              <a:ext cx="583998" cy="939297"/>
            </a:xfrm>
            <a:custGeom>
              <a:avLst/>
              <a:gdLst>
                <a:gd name="T0" fmla="*/ 83 w 182"/>
                <a:gd name="T1" fmla="*/ 0 h 292"/>
                <a:gd name="T2" fmla="*/ 29 w 182"/>
                <a:gd name="T3" fmla="*/ 13 h 292"/>
                <a:gd name="T4" fmla="*/ 28 w 182"/>
                <a:gd name="T5" fmla="*/ 48 h 292"/>
                <a:gd name="T6" fmla="*/ 54 w 182"/>
                <a:gd name="T7" fmla="*/ 39 h 292"/>
                <a:gd name="T8" fmla="*/ 82 w 182"/>
                <a:gd name="T9" fmla="*/ 34 h 292"/>
                <a:gd name="T10" fmla="*/ 83 w 182"/>
                <a:gd name="T11" fmla="*/ 34 h 292"/>
                <a:gd name="T12" fmla="*/ 115 w 182"/>
                <a:gd name="T13" fmla="*/ 47 h 292"/>
                <a:gd name="T14" fmla="*/ 127 w 182"/>
                <a:gd name="T15" fmla="*/ 78 h 292"/>
                <a:gd name="T16" fmla="*/ 113 w 182"/>
                <a:gd name="T17" fmla="*/ 108 h 292"/>
                <a:gd name="T18" fmla="*/ 80 w 182"/>
                <a:gd name="T19" fmla="*/ 120 h 292"/>
                <a:gd name="T20" fmla="*/ 79 w 182"/>
                <a:gd name="T21" fmla="*/ 120 h 292"/>
                <a:gd name="T22" fmla="*/ 56 w 182"/>
                <a:gd name="T23" fmla="*/ 120 h 292"/>
                <a:gd name="T24" fmla="*/ 56 w 182"/>
                <a:gd name="T25" fmla="*/ 155 h 292"/>
                <a:gd name="T26" fmla="*/ 79 w 182"/>
                <a:gd name="T27" fmla="*/ 155 h 292"/>
                <a:gd name="T28" fmla="*/ 125 w 182"/>
                <a:gd name="T29" fmla="*/ 170 h 292"/>
                <a:gd name="T30" fmla="*/ 141 w 182"/>
                <a:gd name="T31" fmla="*/ 209 h 292"/>
                <a:gd name="T32" fmla="*/ 124 w 182"/>
                <a:gd name="T33" fmla="*/ 241 h 292"/>
                <a:gd name="T34" fmla="*/ 81 w 182"/>
                <a:gd name="T35" fmla="*/ 257 h 292"/>
                <a:gd name="T36" fmla="*/ 79 w 182"/>
                <a:gd name="T37" fmla="*/ 257 h 292"/>
                <a:gd name="T38" fmla="*/ 0 w 182"/>
                <a:gd name="T39" fmla="*/ 232 h 292"/>
                <a:gd name="T40" fmla="*/ 0 w 182"/>
                <a:gd name="T41" fmla="*/ 268 h 292"/>
                <a:gd name="T42" fmla="*/ 79 w 182"/>
                <a:gd name="T43" fmla="*/ 292 h 292"/>
                <a:gd name="T44" fmla="*/ 81 w 182"/>
                <a:gd name="T45" fmla="*/ 292 h 292"/>
                <a:gd name="T46" fmla="*/ 155 w 182"/>
                <a:gd name="T47" fmla="*/ 265 h 292"/>
                <a:gd name="T48" fmla="*/ 181 w 182"/>
                <a:gd name="T49" fmla="*/ 212 h 292"/>
                <a:gd name="T50" fmla="*/ 134 w 182"/>
                <a:gd name="T51" fmla="*/ 136 h 292"/>
                <a:gd name="T52" fmla="*/ 166 w 182"/>
                <a:gd name="T53" fmla="*/ 77 h 292"/>
                <a:gd name="T54" fmla="*/ 142 w 182"/>
                <a:gd name="T55" fmla="*/ 22 h 292"/>
                <a:gd name="T56" fmla="*/ 85 w 182"/>
                <a:gd name="T57" fmla="*/ 0 h 292"/>
                <a:gd name="T58" fmla="*/ 83 w 182"/>
                <a:gd name="T5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2" h="292">
                  <a:moveTo>
                    <a:pt x="83" y="0"/>
                  </a:moveTo>
                  <a:cubicBezTo>
                    <a:pt x="65" y="0"/>
                    <a:pt x="47" y="4"/>
                    <a:pt x="29" y="13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5"/>
                    <a:pt x="43" y="42"/>
                    <a:pt x="54" y="39"/>
                  </a:cubicBezTo>
                  <a:cubicBezTo>
                    <a:pt x="65" y="36"/>
                    <a:pt x="74" y="34"/>
                    <a:pt x="82" y="34"/>
                  </a:cubicBezTo>
                  <a:cubicBezTo>
                    <a:pt x="82" y="34"/>
                    <a:pt x="83" y="34"/>
                    <a:pt x="83" y="34"/>
                  </a:cubicBezTo>
                  <a:cubicBezTo>
                    <a:pt x="96" y="35"/>
                    <a:pt x="107" y="39"/>
                    <a:pt x="115" y="47"/>
                  </a:cubicBezTo>
                  <a:cubicBezTo>
                    <a:pt x="123" y="55"/>
                    <a:pt x="127" y="65"/>
                    <a:pt x="127" y="78"/>
                  </a:cubicBezTo>
                  <a:cubicBezTo>
                    <a:pt x="127" y="90"/>
                    <a:pt x="122" y="100"/>
                    <a:pt x="113" y="108"/>
                  </a:cubicBezTo>
                  <a:cubicBezTo>
                    <a:pt x="104" y="116"/>
                    <a:pt x="93" y="120"/>
                    <a:pt x="80" y="120"/>
                  </a:cubicBezTo>
                  <a:cubicBezTo>
                    <a:pt x="79" y="120"/>
                    <a:pt x="79" y="120"/>
                    <a:pt x="79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55"/>
                    <a:pt x="56" y="155"/>
                    <a:pt x="56" y="155"/>
                  </a:cubicBezTo>
                  <a:cubicBezTo>
                    <a:pt x="79" y="155"/>
                    <a:pt x="79" y="155"/>
                    <a:pt x="79" y="155"/>
                  </a:cubicBezTo>
                  <a:cubicBezTo>
                    <a:pt x="99" y="155"/>
                    <a:pt x="114" y="160"/>
                    <a:pt x="125" y="170"/>
                  </a:cubicBezTo>
                  <a:cubicBezTo>
                    <a:pt x="136" y="180"/>
                    <a:pt x="142" y="193"/>
                    <a:pt x="141" y="209"/>
                  </a:cubicBezTo>
                  <a:cubicBezTo>
                    <a:pt x="141" y="220"/>
                    <a:pt x="135" y="231"/>
                    <a:pt x="124" y="241"/>
                  </a:cubicBezTo>
                  <a:cubicBezTo>
                    <a:pt x="112" y="251"/>
                    <a:pt x="98" y="257"/>
                    <a:pt x="81" y="257"/>
                  </a:cubicBezTo>
                  <a:cubicBezTo>
                    <a:pt x="80" y="257"/>
                    <a:pt x="80" y="257"/>
                    <a:pt x="79" y="257"/>
                  </a:cubicBezTo>
                  <a:cubicBezTo>
                    <a:pt x="54" y="256"/>
                    <a:pt x="27" y="248"/>
                    <a:pt x="0" y="232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23" y="283"/>
                    <a:pt x="50" y="291"/>
                    <a:pt x="79" y="292"/>
                  </a:cubicBezTo>
                  <a:cubicBezTo>
                    <a:pt x="80" y="292"/>
                    <a:pt x="80" y="292"/>
                    <a:pt x="81" y="292"/>
                  </a:cubicBezTo>
                  <a:cubicBezTo>
                    <a:pt x="111" y="292"/>
                    <a:pt x="135" y="283"/>
                    <a:pt x="155" y="265"/>
                  </a:cubicBezTo>
                  <a:cubicBezTo>
                    <a:pt x="172" y="248"/>
                    <a:pt x="181" y="231"/>
                    <a:pt x="181" y="212"/>
                  </a:cubicBezTo>
                  <a:cubicBezTo>
                    <a:pt x="182" y="176"/>
                    <a:pt x="166" y="151"/>
                    <a:pt x="134" y="136"/>
                  </a:cubicBezTo>
                  <a:cubicBezTo>
                    <a:pt x="155" y="122"/>
                    <a:pt x="166" y="102"/>
                    <a:pt x="166" y="77"/>
                  </a:cubicBezTo>
                  <a:cubicBezTo>
                    <a:pt x="166" y="55"/>
                    <a:pt x="158" y="37"/>
                    <a:pt x="142" y="22"/>
                  </a:cubicBezTo>
                  <a:cubicBezTo>
                    <a:pt x="127" y="8"/>
                    <a:pt x="107" y="0"/>
                    <a:pt x="85" y="0"/>
                  </a:cubicBezTo>
                  <a:cubicBezTo>
                    <a:pt x="84" y="0"/>
                    <a:pt x="84" y="0"/>
                    <a:pt x="83" y="0"/>
                  </a:cubicBezTo>
                </a:path>
              </a:pathLst>
            </a:custGeom>
            <a:solidFill>
              <a:schemeClr val="tx1">
                <a:alpha val="29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" name="Freeform 2605"/>
            <p:cNvSpPr/>
            <p:nvPr/>
          </p:nvSpPr>
          <p:spPr bwMode="auto">
            <a:xfrm>
              <a:off x="5703019" y="957216"/>
              <a:ext cx="594889" cy="1038671"/>
            </a:xfrm>
            <a:custGeom>
              <a:avLst/>
              <a:gdLst>
                <a:gd name="T0" fmla="*/ 81 w 185"/>
                <a:gd name="T1" fmla="*/ 284 h 323"/>
                <a:gd name="T2" fmla="*/ 126 w 185"/>
                <a:gd name="T3" fmla="*/ 266 h 323"/>
                <a:gd name="T4" fmla="*/ 144 w 185"/>
                <a:gd name="T5" fmla="*/ 232 h 323"/>
                <a:gd name="T6" fmla="*/ 128 w 185"/>
                <a:gd name="T7" fmla="*/ 188 h 323"/>
                <a:gd name="T8" fmla="*/ 81 w 185"/>
                <a:gd name="T9" fmla="*/ 172 h 323"/>
                <a:gd name="T10" fmla="*/ 57 w 185"/>
                <a:gd name="T11" fmla="*/ 171 h 323"/>
                <a:gd name="T12" fmla="*/ 57 w 185"/>
                <a:gd name="T13" fmla="*/ 132 h 323"/>
                <a:gd name="T14" fmla="*/ 80 w 185"/>
                <a:gd name="T15" fmla="*/ 133 h 323"/>
                <a:gd name="T16" fmla="*/ 115 w 185"/>
                <a:gd name="T17" fmla="*/ 120 h 323"/>
                <a:gd name="T18" fmla="*/ 129 w 185"/>
                <a:gd name="T19" fmla="*/ 86 h 323"/>
                <a:gd name="T20" fmla="*/ 117 w 185"/>
                <a:gd name="T21" fmla="*/ 52 h 323"/>
                <a:gd name="T22" fmla="*/ 85 w 185"/>
                <a:gd name="T23" fmla="*/ 38 h 323"/>
                <a:gd name="T24" fmla="*/ 55 w 185"/>
                <a:gd name="T25" fmla="*/ 43 h 323"/>
                <a:gd name="T26" fmla="*/ 29 w 185"/>
                <a:gd name="T27" fmla="*/ 53 h 323"/>
                <a:gd name="T28" fmla="*/ 30 w 185"/>
                <a:gd name="T29" fmla="*/ 15 h 323"/>
                <a:gd name="T30" fmla="*/ 86 w 185"/>
                <a:gd name="T31" fmla="*/ 0 h 323"/>
                <a:gd name="T32" fmla="*/ 145 w 185"/>
                <a:gd name="T33" fmla="*/ 25 h 323"/>
                <a:gd name="T34" fmla="*/ 169 w 185"/>
                <a:gd name="T35" fmla="*/ 85 h 323"/>
                <a:gd name="T36" fmla="*/ 136 w 185"/>
                <a:gd name="T37" fmla="*/ 151 h 323"/>
                <a:gd name="T38" fmla="*/ 184 w 185"/>
                <a:gd name="T39" fmla="*/ 234 h 323"/>
                <a:gd name="T40" fmla="*/ 157 w 185"/>
                <a:gd name="T41" fmla="*/ 293 h 323"/>
                <a:gd name="T42" fmla="*/ 80 w 185"/>
                <a:gd name="T43" fmla="*/ 323 h 323"/>
                <a:gd name="T44" fmla="*/ 0 w 185"/>
                <a:gd name="T45" fmla="*/ 296 h 323"/>
                <a:gd name="T46" fmla="*/ 0 w 185"/>
                <a:gd name="T47" fmla="*/ 256 h 323"/>
                <a:gd name="T48" fmla="*/ 81 w 185"/>
                <a:gd name="T49" fmla="*/ 284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5" h="323">
                  <a:moveTo>
                    <a:pt x="81" y="284"/>
                  </a:moveTo>
                  <a:cubicBezTo>
                    <a:pt x="98" y="284"/>
                    <a:pt x="114" y="278"/>
                    <a:pt x="126" y="266"/>
                  </a:cubicBezTo>
                  <a:cubicBezTo>
                    <a:pt x="138" y="255"/>
                    <a:pt x="144" y="244"/>
                    <a:pt x="144" y="232"/>
                  </a:cubicBezTo>
                  <a:cubicBezTo>
                    <a:pt x="144" y="213"/>
                    <a:pt x="139" y="199"/>
                    <a:pt x="128" y="188"/>
                  </a:cubicBezTo>
                  <a:cubicBezTo>
                    <a:pt x="116" y="177"/>
                    <a:pt x="101" y="172"/>
                    <a:pt x="81" y="172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94" y="133"/>
                    <a:pt x="106" y="129"/>
                    <a:pt x="115" y="120"/>
                  </a:cubicBezTo>
                  <a:cubicBezTo>
                    <a:pt x="124" y="111"/>
                    <a:pt x="129" y="100"/>
                    <a:pt x="129" y="86"/>
                  </a:cubicBezTo>
                  <a:cubicBezTo>
                    <a:pt x="130" y="72"/>
                    <a:pt x="126" y="61"/>
                    <a:pt x="117" y="52"/>
                  </a:cubicBezTo>
                  <a:cubicBezTo>
                    <a:pt x="109" y="43"/>
                    <a:pt x="98" y="38"/>
                    <a:pt x="85" y="38"/>
                  </a:cubicBezTo>
                  <a:cubicBezTo>
                    <a:pt x="77" y="38"/>
                    <a:pt x="67" y="40"/>
                    <a:pt x="55" y="43"/>
                  </a:cubicBezTo>
                  <a:cubicBezTo>
                    <a:pt x="44" y="46"/>
                    <a:pt x="35" y="50"/>
                    <a:pt x="29" y="53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49" y="5"/>
                    <a:pt x="68" y="0"/>
                    <a:pt x="86" y="0"/>
                  </a:cubicBezTo>
                  <a:cubicBezTo>
                    <a:pt x="110" y="1"/>
                    <a:pt x="129" y="9"/>
                    <a:pt x="145" y="25"/>
                  </a:cubicBezTo>
                  <a:cubicBezTo>
                    <a:pt x="161" y="41"/>
                    <a:pt x="169" y="61"/>
                    <a:pt x="169" y="85"/>
                  </a:cubicBezTo>
                  <a:cubicBezTo>
                    <a:pt x="168" y="113"/>
                    <a:pt x="158" y="135"/>
                    <a:pt x="136" y="151"/>
                  </a:cubicBezTo>
                  <a:cubicBezTo>
                    <a:pt x="169" y="167"/>
                    <a:pt x="185" y="195"/>
                    <a:pt x="184" y="234"/>
                  </a:cubicBezTo>
                  <a:cubicBezTo>
                    <a:pt x="184" y="255"/>
                    <a:pt x="175" y="275"/>
                    <a:pt x="157" y="293"/>
                  </a:cubicBezTo>
                  <a:cubicBezTo>
                    <a:pt x="137" y="313"/>
                    <a:pt x="111" y="323"/>
                    <a:pt x="80" y="323"/>
                  </a:cubicBezTo>
                  <a:cubicBezTo>
                    <a:pt x="50" y="322"/>
                    <a:pt x="23" y="313"/>
                    <a:pt x="0" y="29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8" y="274"/>
                    <a:pt x="54" y="283"/>
                    <a:pt x="81" y="2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soft" dir="t">
                <a:rot lat="0" lon="0" rev="1800000"/>
              </a:lightRig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770996" y="1826797"/>
            <a:ext cx="3293329" cy="3210743"/>
            <a:chOff x="2999699" y="1105548"/>
            <a:chExt cx="2857559" cy="2785900"/>
          </a:xfrm>
        </p:grpSpPr>
        <p:sp>
          <p:nvSpPr>
            <p:cNvPr id="61" name="Freeform 2494"/>
            <p:cNvSpPr/>
            <p:nvPr/>
          </p:nvSpPr>
          <p:spPr bwMode="auto">
            <a:xfrm>
              <a:off x="3378332" y="1792324"/>
              <a:ext cx="2478926" cy="2099124"/>
            </a:xfrm>
            <a:custGeom>
              <a:avLst/>
              <a:gdLst>
                <a:gd name="T0" fmla="*/ 617 w 771"/>
                <a:gd name="T1" fmla="*/ 507 h 653"/>
                <a:gd name="T2" fmla="*/ 532 w 771"/>
                <a:gd name="T3" fmla="*/ 444 h 653"/>
                <a:gd name="T4" fmla="*/ 517 w 771"/>
                <a:gd name="T5" fmla="*/ 315 h 653"/>
                <a:gd name="T6" fmla="*/ 430 w 771"/>
                <a:gd name="T7" fmla="*/ 84 h 653"/>
                <a:gd name="T8" fmla="*/ 207 w 771"/>
                <a:gd name="T9" fmla="*/ 16 h 653"/>
                <a:gd name="T10" fmla="*/ 148 w 771"/>
                <a:gd name="T11" fmla="*/ 35 h 653"/>
                <a:gd name="T12" fmla="*/ 25 w 771"/>
                <a:gd name="T13" fmla="*/ 174 h 653"/>
                <a:gd name="T14" fmla="*/ 45 w 771"/>
                <a:gd name="T15" fmla="*/ 417 h 653"/>
                <a:gd name="T16" fmla="*/ 377 w 771"/>
                <a:gd name="T17" fmla="*/ 643 h 653"/>
                <a:gd name="T18" fmla="*/ 630 w 771"/>
                <a:gd name="T19" fmla="*/ 601 h 653"/>
                <a:gd name="T20" fmla="*/ 771 w 771"/>
                <a:gd name="T21" fmla="*/ 537 h 653"/>
                <a:gd name="T22" fmla="*/ 617 w 771"/>
                <a:gd name="T23" fmla="*/ 507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1" h="653">
                  <a:moveTo>
                    <a:pt x="617" y="507"/>
                  </a:moveTo>
                  <a:cubicBezTo>
                    <a:pt x="575" y="499"/>
                    <a:pt x="548" y="479"/>
                    <a:pt x="532" y="444"/>
                  </a:cubicBezTo>
                  <a:cubicBezTo>
                    <a:pt x="517" y="412"/>
                    <a:pt x="511" y="367"/>
                    <a:pt x="517" y="315"/>
                  </a:cubicBezTo>
                  <a:cubicBezTo>
                    <a:pt x="526" y="231"/>
                    <a:pt x="493" y="144"/>
                    <a:pt x="430" y="84"/>
                  </a:cubicBezTo>
                  <a:cubicBezTo>
                    <a:pt x="368" y="25"/>
                    <a:pt x="286" y="0"/>
                    <a:pt x="207" y="16"/>
                  </a:cubicBezTo>
                  <a:cubicBezTo>
                    <a:pt x="186" y="20"/>
                    <a:pt x="166" y="26"/>
                    <a:pt x="148" y="35"/>
                  </a:cubicBezTo>
                  <a:cubicBezTo>
                    <a:pt x="89" y="62"/>
                    <a:pt x="47" y="110"/>
                    <a:pt x="25" y="174"/>
                  </a:cubicBezTo>
                  <a:cubicBezTo>
                    <a:pt x="0" y="249"/>
                    <a:pt x="7" y="338"/>
                    <a:pt x="45" y="417"/>
                  </a:cubicBezTo>
                  <a:cubicBezTo>
                    <a:pt x="102" y="537"/>
                    <a:pt x="227" y="622"/>
                    <a:pt x="377" y="643"/>
                  </a:cubicBezTo>
                  <a:cubicBezTo>
                    <a:pt x="443" y="653"/>
                    <a:pt x="559" y="633"/>
                    <a:pt x="630" y="601"/>
                  </a:cubicBezTo>
                  <a:cubicBezTo>
                    <a:pt x="771" y="537"/>
                    <a:pt x="771" y="537"/>
                    <a:pt x="771" y="537"/>
                  </a:cubicBezTo>
                  <a:lnTo>
                    <a:pt x="617" y="507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" name="Freeform 2495"/>
            <p:cNvSpPr/>
            <p:nvPr/>
          </p:nvSpPr>
          <p:spPr bwMode="auto">
            <a:xfrm>
              <a:off x="3378332" y="1795047"/>
              <a:ext cx="2472120" cy="2093678"/>
            </a:xfrm>
            <a:custGeom>
              <a:avLst/>
              <a:gdLst>
                <a:gd name="T0" fmla="*/ 617 w 769"/>
                <a:gd name="T1" fmla="*/ 507 h 651"/>
                <a:gd name="T2" fmla="*/ 531 w 769"/>
                <a:gd name="T3" fmla="*/ 443 h 651"/>
                <a:gd name="T4" fmla="*/ 516 w 769"/>
                <a:gd name="T5" fmla="*/ 314 h 651"/>
                <a:gd name="T6" fmla="*/ 430 w 769"/>
                <a:gd name="T7" fmla="*/ 84 h 651"/>
                <a:gd name="T8" fmla="*/ 207 w 769"/>
                <a:gd name="T9" fmla="*/ 15 h 651"/>
                <a:gd name="T10" fmla="*/ 148 w 769"/>
                <a:gd name="T11" fmla="*/ 34 h 651"/>
                <a:gd name="T12" fmla="*/ 26 w 769"/>
                <a:gd name="T13" fmla="*/ 173 h 651"/>
                <a:gd name="T14" fmla="*/ 45 w 769"/>
                <a:gd name="T15" fmla="*/ 415 h 651"/>
                <a:gd name="T16" fmla="*/ 377 w 769"/>
                <a:gd name="T17" fmla="*/ 642 h 651"/>
                <a:gd name="T18" fmla="*/ 630 w 769"/>
                <a:gd name="T19" fmla="*/ 599 h 651"/>
                <a:gd name="T20" fmla="*/ 769 w 769"/>
                <a:gd name="T21" fmla="*/ 536 h 651"/>
                <a:gd name="T22" fmla="*/ 617 w 769"/>
                <a:gd name="T23" fmla="*/ 507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9" h="651">
                  <a:moveTo>
                    <a:pt x="617" y="507"/>
                  </a:moveTo>
                  <a:cubicBezTo>
                    <a:pt x="575" y="499"/>
                    <a:pt x="548" y="478"/>
                    <a:pt x="531" y="443"/>
                  </a:cubicBezTo>
                  <a:cubicBezTo>
                    <a:pt x="516" y="411"/>
                    <a:pt x="511" y="366"/>
                    <a:pt x="516" y="314"/>
                  </a:cubicBezTo>
                  <a:cubicBezTo>
                    <a:pt x="525" y="230"/>
                    <a:pt x="493" y="143"/>
                    <a:pt x="430" y="84"/>
                  </a:cubicBezTo>
                  <a:cubicBezTo>
                    <a:pt x="368" y="25"/>
                    <a:pt x="286" y="0"/>
                    <a:pt x="207" y="15"/>
                  </a:cubicBezTo>
                  <a:cubicBezTo>
                    <a:pt x="186" y="20"/>
                    <a:pt x="166" y="26"/>
                    <a:pt x="148" y="34"/>
                  </a:cubicBezTo>
                  <a:cubicBezTo>
                    <a:pt x="89" y="62"/>
                    <a:pt x="47" y="110"/>
                    <a:pt x="26" y="173"/>
                  </a:cubicBezTo>
                  <a:cubicBezTo>
                    <a:pt x="0" y="248"/>
                    <a:pt x="8" y="337"/>
                    <a:pt x="45" y="415"/>
                  </a:cubicBezTo>
                  <a:cubicBezTo>
                    <a:pt x="103" y="536"/>
                    <a:pt x="227" y="621"/>
                    <a:pt x="377" y="642"/>
                  </a:cubicBezTo>
                  <a:cubicBezTo>
                    <a:pt x="443" y="651"/>
                    <a:pt x="559" y="632"/>
                    <a:pt x="630" y="599"/>
                  </a:cubicBezTo>
                  <a:cubicBezTo>
                    <a:pt x="769" y="536"/>
                    <a:pt x="769" y="536"/>
                    <a:pt x="769" y="536"/>
                  </a:cubicBezTo>
                  <a:lnTo>
                    <a:pt x="617" y="50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" name="Freeform 2496"/>
            <p:cNvSpPr/>
            <p:nvPr/>
          </p:nvSpPr>
          <p:spPr bwMode="auto">
            <a:xfrm>
              <a:off x="3381055" y="1795047"/>
              <a:ext cx="2462591" cy="2093678"/>
            </a:xfrm>
            <a:custGeom>
              <a:avLst/>
              <a:gdLst>
                <a:gd name="T0" fmla="*/ 616 w 766"/>
                <a:gd name="T1" fmla="*/ 507 h 651"/>
                <a:gd name="T2" fmla="*/ 530 w 766"/>
                <a:gd name="T3" fmla="*/ 444 h 651"/>
                <a:gd name="T4" fmla="*/ 515 w 766"/>
                <a:gd name="T5" fmla="*/ 314 h 651"/>
                <a:gd name="T6" fmla="*/ 428 w 766"/>
                <a:gd name="T7" fmla="*/ 84 h 651"/>
                <a:gd name="T8" fmla="*/ 206 w 766"/>
                <a:gd name="T9" fmla="*/ 16 h 651"/>
                <a:gd name="T10" fmla="*/ 147 w 766"/>
                <a:gd name="T11" fmla="*/ 35 h 651"/>
                <a:gd name="T12" fmla="*/ 25 w 766"/>
                <a:gd name="T13" fmla="*/ 173 h 651"/>
                <a:gd name="T14" fmla="*/ 45 w 766"/>
                <a:gd name="T15" fmla="*/ 415 h 651"/>
                <a:gd name="T16" fmla="*/ 376 w 766"/>
                <a:gd name="T17" fmla="*/ 641 h 651"/>
                <a:gd name="T18" fmla="*/ 629 w 766"/>
                <a:gd name="T19" fmla="*/ 599 h 651"/>
                <a:gd name="T20" fmla="*/ 766 w 766"/>
                <a:gd name="T21" fmla="*/ 536 h 651"/>
                <a:gd name="T22" fmla="*/ 616 w 766"/>
                <a:gd name="T23" fmla="*/ 507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6" h="651">
                  <a:moveTo>
                    <a:pt x="616" y="507"/>
                  </a:moveTo>
                  <a:cubicBezTo>
                    <a:pt x="574" y="499"/>
                    <a:pt x="547" y="479"/>
                    <a:pt x="530" y="444"/>
                  </a:cubicBezTo>
                  <a:cubicBezTo>
                    <a:pt x="514" y="411"/>
                    <a:pt x="509" y="366"/>
                    <a:pt x="515" y="314"/>
                  </a:cubicBezTo>
                  <a:cubicBezTo>
                    <a:pt x="524" y="230"/>
                    <a:pt x="491" y="144"/>
                    <a:pt x="428" y="84"/>
                  </a:cubicBezTo>
                  <a:cubicBezTo>
                    <a:pt x="366" y="25"/>
                    <a:pt x="285" y="0"/>
                    <a:pt x="206" y="16"/>
                  </a:cubicBezTo>
                  <a:cubicBezTo>
                    <a:pt x="185" y="20"/>
                    <a:pt x="165" y="26"/>
                    <a:pt x="147" y="35"/>
                  </a:cubicBezTo>
                  <a:cubicBezTo>
                    <a:pt x="89" y="62"/>
                    <a:pt x="47" y="110"/>
                    <a:pt x="25" y="173"/>
                  </a:cubicBezTo>
                  <a:cubicBezTo>
                    <a:pt x="0" y="248"/>
                    <a:pt x="7" y="337"/>
                    <a:pt x="45" y="415"/>
                  </a:cubicBezTo>
                  <a:cubicBezTo>
                    <a:pt x="102" y="536"/>
                    <a:pt x="226" y="620"/>
                    <a:pt x="376" y="641"/>
                  </a:cubicBezTo>
                  <a:cubicBezTo>
                    <a:pt x="442" y="651"/>
                    <a:pt x="558" y="631"/>
                    <a:pt x="629" y="599"/>
                  </a:cubicBezTo>
                  <a:cubicBezTo>
                    <a:pt x="766" y="536"/>
                    <a:pt x="766" y="536"/>
                    <a:pt x="766" y="536"/>
                  </a:cubicBezTo>
                  <a:lnTo>
                    <a:pt x="616" y="507"/>
                  </a:lnTo>
                  <a:close/>
                </a:path>
              </a:pathLst>
            </a:custGeom>
            <a:solidFill>
              <a:srgbClr val="FCFCF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" name="Freeform 2497"/>
            <p:cNvSpPr/>
            <p:nvPr/>
          </p:nvSpPr>
          <p:spPr bwMode="auto">
            <a:xfrm>
              <a:off x="3383777" y="1797769"/>
              <a:ext cx="2457145" cy="2086872"/>
            </a:xfrm>
            <a:custGeom>
              <a:avLst/>
              <a:gdLst>
                <a:gd name="T0" fmla="*/ 615 w 764"/>
                <a:gd name="T1" fmla="*/ 507 h 649"/>
                <a:gd name="T2" fmla="*/ 529 w 764"/>
                <a:gd name="T3" fmla="*/ 443 h 649"/>
                <a:gd name="T4" fmla="*/ 513 w 764"/>
                <a:gd name="T5" fmla="*/ 313 h 649"/>
                <a:gd name="T6" fmla="*/ 427 w 764"/>
                <a:gd name="T7" fmla="*/ 83 h 649"/>
                <a:gd name="T8" fmla="*/ 205 w 764"/>
                <a:gd name="T9" fmla="*/ 15 h 649"/>
                <a:gd name="T10" fmla="*/ 146 w 764"/>
                <a:gd name="T11" fmla="*/ 34 h 649"/>
                <a:gd name="T12" fmla="*/ 25 w 764"/>
                <a:gd name="T13" fmla="*/ 173 h 649"/>
                <a:gd name="T14" fmla="*/ 44 w 764"/>
                <a:gd name="T15" fmla="*/ 414 h 649"/>
                <a:gd name="T16" fmla="*/ 375 w 764"/>
                <a:gd name="T17" fmla="*/ 640 h 649"/>
                <a:gd name="T18" fmla="*/ 627 w 764"/>
                <a:gd name="T19" fmla="*/ 597 h 649"/>
                <a:gd name="T20" fmla="*/ 764 w 764"/>
                <a:gd name="T21" fmla="*/ 535 h 649"/>
                <a:gd name="T22" fmla="*/ 615 w 764"/>
                <a:gd name="T23" fmla="*/ 507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4" h="649">
                  <a:moveTo>
                    <a:pt x="615" y="507"/>
                  </a:moveTo>
                  <a:cubicBezTo>
                    <a:pt x="573" y="499"/>
                    <a:pt x="545" y="478"/>
                    <a:pt x="529" y="443"/>
                  </a:cubicBezTo>
                  <a:cubicBezTo>
                    <a:pt x="513" y="410"/>
                    <a:pt x="508" y="365"/>
                    <a:pt x="513" y="313"/>
                  </a:cubicBezTo>
                  <a:cubicBezTo>
                    <a:pt x="522" y="229"/>
                    <a:pt x="490" y="143"/>
                    <a:pt x="427" y="83"/>
                  </a:cubicBezTo>
                  <a:cubicBezTo>
                    <a:pt x="365" y="25"/>
                    <a:pt x="284" y="0"/>
                    <a:pt x="205" y="15"/>
                  </a:cubicBezTo>
                  <a:cubicBezTo>
                    <a:pt x="184" y="20"/>
                    <a:pt x="164" y="26"/>
                    <a:pt x="146" y="34"/>
                  </a:cubicBezTo>
                  <a:cubicBezTo>
                    <a:pt x="88" y="61"/>
                    <a:pt x="46" y="109"/>
                    <a:pt x="25" y="173"/>
                  </a:cubicBezTo>
                  <a:cubicBezTo>
                    <a:pt x="0" y="247"/>
                    <a:pt x="7" y="335"/>
                    <a:pt x="44" y="414"/>
                  </a:cubicBezTo>
                  <a:cubicBezTo>
                    <a:pt x="101" y="534"/>
                    <a:pt x="225" y="619"/>
                    <a:pt x="375" y="640"/>
                  </a:cubicBezTo>
                  <a:cubicBezTo>
                    <a:pt x="441" y="649"/>
                    <a:pt x="556" y="630"/>
                    <a:pt x="627" y="597"/>
                  </a:cubicBezTo>
                  <a:cubicBezTo>
                    <a:pt x="764" y="535"/>
                    <a:pt x="764" y="535"/>
                    <a:pt x="764" y="535"/>
                  </a:cubicBezTo>
                  <a:lnTo>
                    <a:pt x="615" y="507"/>
                  </a:lnTo>
                  <a:close/>
                </a:path>
              </a:pathLst>
            </a:custGeom>
            <a:solidFill>
              <a:srgbClr val="FBFBF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" name="Freeform 2498"/>
            <p:cNvSpPr/>
            <p:nvPr/>
          </p:nvSpPr>
          <p:spPr bwMode="auto">
            <a:xfrm>
              <a:off x="3383777" y="1797769"/>
              <a:ext cx="2450339" cy="2086872"/>
            </a:xfrm>
            <a:custGeom>
              <a:avLst/>
              <a:gdLst>
                <a:gd name="T0" fmla="*/ 615 w 762"/>
                <a:gd name="T1" fmla="*/ 507 h 649"/>
                <a:gd name="T2" fmla="*/ 528 w 762"/>
                <a:gd name="T3" fmla="*/ 443 h 649"/>
                <a:gd name="T4" fmla="*/ 513 w 762"/>
                <a:gd name="T5" fmla="*/ 313 h 649"/>
                <a:gd name="T6" fmla="*/ 427 w 762"/>
                <a:gd name="T7" fmla="*/ 84 h 649"/>
                <a:gd name="T8" fmla="*/ 205 w 762"/>
                <a:gd name="T9" fmla="*/ 16 h 649"/>
                <a:gd name="T10" fmla="*/ 146 w 762"/>
                <a:gd name="T11" fmla="*/ 35 h 649"/>
                <a:gd name="T12" fmla="*/ 25 w 762"/>
                <a:gd name="T13" fmla="*/ 173 h 649"/>
                <a:gd name="T14" fmla="*/ 45 w 762"/>
                <a:gd name="T15" fmla="*/ 414 h 649"/>
                <a:gd name="T16" fmla="*/ 375 w 762"/>
                <a:gd name="T17" fmla="*/ 639 h 649"/>
                <a:gd name="T18" fmla="*/ 627 w 762"/>
                <a:gd name="T19" fmla="*/ 597 h 649"/>
                <a:gd name="T20" fmla="*/ 762 w 762"/>
                <a:gd name="T21" fmla="*/ 536 h 649"/>
                <a:gd name="T22" fmla="*/ 615 w 762"/>
                <a:gd name="T23" fmla="*/ 507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2" h="649">
                  <a:moveTo>
                    <a:pt x="615" y="507"/>
                  </a:moveTo>
                  <a:cubicBezTo>
                    <a:pt x="572" y="499"/>
                    <a:pt x="545" y="479"/>
                    <a:pt x="528" y="443"/>
                  </a:cubicBezTo>
                  <a:cubicBezTo>
                    <a:pt x="512" y="410"/>
                    <a:pt x="507" y="365"/>
                    <a:pt x="513" y="313"/>
                  </a:cubicBezTo>
                  <a:cubicBezTo>
                    <a:pt x="522" y="229"/>
                    <a:pt x="489" y="143"/>
                    <a:pt x="427" y="84"/>
                  </a:cubicBezTo>
                  <a:cubicBezTo>
                    <a:pt x="365" y="25"/>
                    <a:pt x="284" y="0"/>
                    <a:pt x="205" y="16"/>
                  </a:cubicBezTo>
                  <a:cubicBezTo>
                    <a:pt x="184" y="20"/>
                    <a:pt x="165" y="26"/>
                    <a:pt x="146" y="35"/>
                  </a:cubicBezTo>
                  <a:cubicBezTo>
                    <a:pt x="89" y="62"/>
                    <a:pt x="47" y="110"/>
                    <a:pt x="25" y="173"/>
                  </a:cubicBezTo>
                  <a:cubicBezTo>
                    <a:pt x="0" y="248"/>
                    <a:pt x="7" y="335"/>
                    <a:pt x="45" y="414"/>
                  </a:cubicBezTo>
                  <a:cubicBezTo>
                    <a:pt x="102" y="534"/>
                    <a:pt x="226" y="618"/>
                    <a:pt x="375" y="639"/>
                  </a:cubicBezTo>
                  <a:cubicBezTo>
                    <a:pt x="441" y="649"/>
                    <a:pt x="556" y="629"/>
                    <a:pt x="627" y="597"/>
                  </a:cubicBezTo>
                  <a:cubicBezTo>
                    <a:pt x="762" y="536"/>
                    <a:pt x="762" y="536"/>
                    <a:pt x="762" y="536"/>
                  </a:cubicBezTo>
                  <a:lnTo>
                    <a:pt x="615" y="507"/>
                  </a:lnTo>
                  <a:close/>
                </a:path>
              </a:pathLst>
            </a:custGeom>
            <a:solidFill>
              <a:srgbClr val="F9F9F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" name="Freeform 2499"/>
            <p:cNvSpPr/>
            <p:nvPr/>
          </p:nvSpPr>
          <p:spPr bwMode="auto">
            <a:xfrm>
              <a:off x="3387861" y="1801853"/>
              <a:ext cx="2440810" cy="2080066"/>
            </a:xfrm>
            <a:custGeom>
              <a:avLst/>
              <a:gdLst>
                <a:gd name="T0" fmla="*/ 613 w 759"/>
                <a:gd name="T1" fmla="*/ 507 h 647"/>
                <a:gd name="T2" fmla="*/ 527 w 759"/>
                <a:gd name="T3" fmla="*/ 442 h 647"/>
                <a:gd name="T4" fmla="*/ 511 w 759"/>
                <a:gd name="T5" fmla="*/ 312 h 647"/>
                <a:gd name="T6" fmla="*/ 425 w 759"/>
                <a:gd name="T7" fmla="*/ 83 h 647"/>
                <a:gd name="T8" fmla="*/ 204 w 759"/>
                <a:gd name="T9" fmla="*/ 16 h 647"/>
                <a:gd name="T10" fmla="*/ 146 w 759"/>
                <a:gd name="T11" fmla="*/ 34 h 647"/>
                <a:gd name="T12" fmla="*/ 25 w 759"/>
                <a:gd name="T13" fmla="*/ 172 h 647"/>
                <a:gd name="T14" fmla="*/ 44 w 759"/>
                <a:gd name="T15" fmla="*/ 413 h 647"/>
                <a:gd name="T16" fmla="*/ 374 w 759"/>
                <a:gd name="T17" fmla="*/ 638 h 647"/>
                <a:gd name="T18" fmla="*/ 626 w 759"/>
                <a:gd name="T19" fmla="*/ 596 h 647"/>
                <a:gd name="T20" fmla="*/ 759 w 759"/>
                <a:gd name="T21" fmla="*/ 535 h 647"/>
                <a:gd name="T22" fmla="*/ 613 w 759"/>
                <a:gd name="T23" fmla="*/ 50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9" h="647">
                  <a:moveTo>
                    <a:pt x="613" y="507"/>
                  </a:moveTo>
                  <a:cubicBezTo>
                    <a:pt x="571" y="498"/>
                    <a:pt x="544" y="478"/>
                    <a:pt x="527" y="442"/>
                  </a:cubicBezTo>
                  <a:cubicBezTo>
                    <a:pt x="511" y="409"/>
                    <a:pt x="506" y="364"/>
                    <a:pt x="511" y="312"/>
                  </a:cubicBezTo>
                  <a:cubicBezTo>
                    <a:pt x="520" y="228"/>
                    <a:pt x="488" y="143"/>
                    <a:pt x="425" y="83"/>
                  </a:cubicBezTo>
                  <a:cubicBezTo>
                    <a:pt x="364" y="25"/>
                    <a:pt x="283" y="0"/>
                    <a:pt x="204" y="16"/>
                  </a:cubicBezTo>
                  <a:cubicBezTo>
                    <a:pt x="183" y="20"/>
                    <a:pt x="164" y="26"/>
                    <a:pt x="146" y="34"/>
                  </a:cubicBezTo>
                  <a:cubicBezTo>
                    <a:pt x="88" y="61"/>
                    <a:pt x="46" y="109"/>
                    <a:pt x="25" y="172"/>
                  </a:cubicBezTo>
                  <a:cubicBezTo>
                    <a:pt x="0" y="247"/>
                    <a:pt x="7" y="334"/>
                    <a:pt x="44" y="413"/>
                  </a:cubicBezTo>
                  <a:cubicBezTo>
                    <a:pt x="101" y="532"/>
                    <a:pt x="225" y="617"/>
                    <a:pt x="374" y="638"/>
                  </a:cubicBezTo>
                  <a:cubicBezTo>
                    <a:pt x="440" y="647"/>
                    <a:pt x="555" y="628"/>
                    <a:pt x="626" y="596"/>
                  </a:cubicBezTo>
                  <a:cubicBezTo>
                    <a:pt x="759" y="535"/>
                    <a:pt x="759" y="535"/>
                    <a:pt x="759" y="535"/>
                  </a:cubicBezTo>
                  <a:lnTo>
                    <a:pt x="613" y="507"/>
                  </a:lnTo>
                  <a:close/>
                </a:path>
              </a:pathLst>
            </a:custGeom>
            <a:solidFill>
              <a:srgbClr val="F8F8F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" name="Freeform 2500"/>
            <p:cNvSpPr/>
            <p:nvPr/>
          </p:nvSpPr>
          <p:spPr bwMode="auto">
            <a:xfrm>
              <a:off x="3387861" y="1804576"/>
              <a:ext cx="2434003" cy="2073259"/>
            </a:xfrm>
            <a:custGeom>
              <a:avLst/>
              <a:gdLst>
                <a:gd name="T0" fmla="*/ 613 w 757"/>
                <a:gd name="T1" fmla="*/ 506 h 645"/>
                <a:gd name="T2" fmla="*/ 526 w 757"/>
                <a:gd name="T3" fmla="*/ 442 h 645"/>
                <a:gd name="T4" fmla="*/ 511 w 757"/>
                <a:gd name="T5" fmla="*/ 311 h 645"/>
                <a:gd name="T6" fmla="*/ 425 w 757"/>
                <a:gd name="T7" fmla="*/ 82 h 645"/>
                <a:gd name="T8" fmla="*/ 204 w 757"/>
                <a:gd name="T9" fmla="*/ 15 h 645"/>
                <a:gd name="T10" fmla="*/ 146 w 757"/>
                <a:gd name="T11" fmla="*/ 34 h 645"/>
                <a:gd name="T12" fmla="*/ 25 w 757"/>
                <a:gd name="T13" fmla="*/ 171 h 645"/>
                <a:gd name="T14" fmla="*/ 44 w 757"/>
                <a:gd name="T15" fmla="*/ 411 h 645"/>
                <a:gd name="T16" fmla="*/ 374 w 757"/>
                <a:gd name="T17" fmla="*/ 636 h 645"/>
                <a:gd name="T18" fmla="*/ 626 w 757"/>
                <a:gd name="T19" fmla="*/ 594 h 645"/>
                <a:gd name="T20" fmla="*/ 757 w 757"/>
                <a:gd name="T21" fmla="*/ 534 h 645"/>
                <a:gd name="T22" fmla="*/ 613 w 757"/>
                <a:gd name="T23" fmla="*/ 506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7" h="645">
                  <a:moveTo>
                    <a:pt x="613" y="506"/>
                  </a:moveTo>
                  <a:cubicBezTo>
                    <a:pt x="571" y="498"/>
                    <a:pt x="543" y="477"/>
                    <a:pt x="526" y="442"/>
                  </a:cubicBezTo>
                  <a:cubicBezTo>
                    <a:pt x="510" y="408"/>
                    <a:pt x="505" y="363"/>
                    <a:pt x="511" y="311"/>
                  </a:cubicBezTo>
                  <a:cubicBezTo>
                    <a:pt x="520" y="227"/>
                    <a:pt x="488" y="142"/>
                    <a:pt x="425" y="82"/>
                  </a:cubicBezTo>
                  <a:cubicBezTo>
                    <a:pt x="364" y="24"/>
                    <a:pt x="283" y="0"/>
                    <a:pt x="204" y="15"/>
                  </a:cubicBezTo>
                  <a:cubicBezTo>
                    <a:pt x="184" y="19"/>
                    <a:pt x="164" y="25"/>
                    <a:pt x="146" y="34"/>
                  </a:cubicBezTo>
                  <a:cubicBezTo>
                    <a:pt x="88" y="61"/>
                    <a:pt x="46" y="108"/>
                    <a:pt x="25" y="171"/>
                  </a:cubicBezTo>
                  <a:cubicBezTo>
                    <a:pt x="0" y="246"/>
                    <a:pt x="7" y="333"/>
                    <a:pt x="44" y="411"/>
                  </a:cubicBezTo>
                  <a:cubicBezTo>
                    <a:pt x="102" y="531"/>
                    <a:pt x="225" y="615"/>
                    <a:pt x="374" y="636"/>
                  </a:cubicBezTo>
                  <a:cubicBezTo>
                    <a:pt x="440" y="645"/>
                    <a:pt x="555" y="626"/>
                    <a:pt x="626" y="594"/>
                  </a:cubicBezTo>
                  <a:cubicBezTo>
                    <a:pt x="757" y="534"/>
                    <a:pt x="757" y="534"/>
                    <a:pt x="757" y="534"/>
                  </a:cubicBezTo>
                  <a:lnTo>
                    <a:pt x="613" y="506"/>
                  </a:lnTo>
                  <a:close/>
                </a:path>
              </a:pathLst>
            </a:custGeom>
            <a:solidFill>
              <a:srgbClr val="F6F6F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" name="Freeform 2501"/>
            <p:cNvSpPr/>
            <p:nvPr/>
          </p:nvSpPr>
          <p:spPr bwMode="auto">
            <a:xfrm>
              <a:off x="3390584" y="1804576"/>
              <a:ext cx="2428558" cy="2073259"/>
            </a:xfrm>
            <a:custGeom>
              <a:avLst/>
              <a:gdLst>
                <a:gd name="T0" fmla="*/ 612 w 755"/>
                <a:gd name="T1" fmla="*/ 507 h 645"/>
                <a:gd name="T2" fmla="*/ 525 w 755"/>
                <a:gd name="T3" fmla="*/ 442 h 645"/>
                <a:gd name="T4" fmla="*/ 509 w 755"/>
                <a:gd name="T5" fmla="*/ 311 h 645"/>
                <a:gd name="T6" fmla="*/ 424 w 755"/>
                <a:gd name="T7" fmla="*/ 83 h 645"/>
                <a:gd name="T8" fmla="*/ 203 w 755"/>
                <a:gd name="T9" fmla="*/ 16 h 645"/>
                <a:gd name="T10" fmla="*/ 145 w 755"/>
                <a:gd name="T11" fmla="*/ 34 h 645"/>
                <a:gd name="T12" fmla="*/ 25 w 755"/>
                <a:gd name="T13" fmla="*/ 171 h 645"/>
                <a:gd name="T14" fmla="*/ 44 w 755"/>
                <a:gd name="T15" fmla="*/ 411 h 645"/>
                <a:gd name="T16" fmla="*/ 373 w 755"/>
                <a:gd name="T17" fmla="*/ 636 h 645"/>
                <a:gd name="T18" fmla="*/ 624 w 755"/>
                <a:gd name="T19" fmla="*/ 594 h 645"/>
                <a:gd name="T20" fmla="*/ 755 w 755"/>
                <a:gd name="T21" fmla="*/ 534 h 645"/>
                <a:gd name="T22" fmla="*/ 612 w 755"/>
                <a:gd name="T23" fmla="*/ 50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5" h="645">
                  <a:moveTo>
                    <a:pt x="612" y="507"/>
                  </a:moveTo>
                  <a:cubicBezTo>
                    <a:pt x="570" y="498"/>
                    <a:pt x="542" y="478"/>
                    <a:pt x="525" y="442"/>
                  </a:cubicBezTo>
                  <a:cubicBezTo>
                    <a:pt x="509" y="408"/>
                    <a:pt x="504" y="363"/>
                    <a:pt x="509" y="311"/>
                  </a:cubicBezTo>
                  <a:cubicBezTo>
                    <a:pt x="518" y="227"/>
                    <a:pt x="486" y="142"/>
                    <a:pt x="424" y="83"/>
                  </a:cubicBezTo>
                  <a:cubicBezTo>
                    <a:pt x="362" y="25"/>
                    <a:pt x="282" y="0"/>
                    <a:pt x="203" y="16"/>
                  </a:cubicBezTo>
                  <a:cubicBezTo>
                    <a:pt x="183" y="20"/>
                    <a:pt x="163" y="26"/>
                    <a:pt x="145" y="34"/>
                  </a:cubicBezTo>
                  <a:cubicBezTo>
                    <a:pt x="88" y="61"/>
                    <a:pt x="46" y="108"/>
                    <a:pt x="25" y="171"/>
                  </a:cubicBezTo>
                  <a:cubicBezTo>
                    <a:pt x="0" y="246"/>
                    <a:pt x="7" y="333"/>
                    <a:pt x="44" y="411"/>
                  </a:cubicBezTo>
                  <a:cubicBezTo>
                    <a:pt x="101" y="531"/>
                    <a:pt x="224" y="615"/>
                    <a:pt x="373" y="636"/>
                  </a:cubicBezTo>
                  <a:cubicBezTo>
                    <a:pt x="439" y="645"/>
                    <a:pt x="554" y="626"/>
                    <a:pt x="624" y="594"/>
                  </a:cubicBezTo>
                  <a:cubicBezTo>
                    <a:pt x="755" y="534"/>
                    <a:pt x="755" y="534"/>
                    <a:pt x="755" y="534"/>
                  </a:cubicBezTo>
                  <a:lnTo>
                    <a:pt x="612" y="507"/>
                  </a:lnTo>
                  <a:close/>
                </a:path>
              </a:pathLst>
            </a:custGeom>
            <a:solidFill>
              <a:srgbClr val="F5F5F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" name="Freeform 2502"/>
            <p:cNvSpPr/>
            <p:nvPr/>
          </p:nvSpPr>
          <p:spPr bwMode="auto">
            <a:xfrm>
              <a:off x="3390584" y="1807298"/>
              <a:ext cx="2421752" cy="2067814"/>
            </a:xfrm>
            <a:custGeom>
              <a:avLst/>
              <a:gdLst>
                <a:gd name="T0" fmla="*/ 612 w 753"/>
                <a:gd name="T1" fmla="*/ 506 h 643"/>
                <a:gd name="T2" fmla="*/ 524 w 753"/>
                <a:gd name="T3" fmla="*/ 441 h 643"/>
                <a:gd name="T4" fmla="*/ 509 w 753"/>
                <a:gd name="T5" fmla="*/ 310 h 643"/>
                <a:gd name="T6" fmla="*/ 423 w 753"/>
                <a:gd name="T7" fmla="*/ 82 h 643"/>
                <a:gd name="T8" fmla="*/ 203 w 753"/>
                <a:gd name="T9" fmla="*/ 15 h 643"/>
                <a:gd name="T10" fmla="*/ 145 w 753"/>
                <a:gd name="T11" fmla="*/ 34 h 643"/>
                <a:gd name="T12" fmla="*/ 25 w 753"/>
                <a:gd name="T13" fmla="*/ 170 h 643"/>
                <a:gd name="T14" fmla="*/ 44 w 753"/>
                <a:gd name="T15" fmla="*/ 410 h 643"/>
                <a:gd name="T16" fmla="*/ 373 w 753"/>
                <a:gd name="T17" fmla="*/ 634 h 643"/>
                <a:gd name="T18" fmla="*/ 624 w 753"/>
                <a:gd name="T19" fmla="*/ 592 h 643"/>
                <a:gd name="T20" fmla="*/ 753 w 753"/>
                <a:gd name="T21" fmla="*/ 533 h 643"/>
                <a:gd name="T22" fmla="*/ 612 w 753"/>
                <a:gd name="T23" fmla="*/ 506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3" h="643">
                  <a:moveTo>
                    <a:pt x="612" y="506"/>
                  </a:moveTo>
                  <a:cubicBezTo>
                    <a:pt x="570" y="498"/>
                    <a:pt x="541" y="477"/>
                    <a:pt x="524" y="441"/>
                  </a:cubicBezTo>
                  <a:cubicBezTo>
                    <a:pt x="508" y="408"/>
                    <a:pt x="503" y="362"/>
                    <a:pt x="509" y="310"/>
                  </a:cubicBezTo>
                  <a:cubicBezTo>
                    <a:pt x="517" y="226"/>
                    <a:pt x="486" y="141"/>
                    <a:pt x="423" y="82"/>
                  </a:cubicBezTo>
                  <a:cubicBezTo>
                    <a:pt x="362" y="24"/>
                    <a:pt x="282" y="0"/>
                    <a:pt x="203" y="15"/>
                  </a:cubicBezTo>
                  <a:cubicBezTo>
                    <a:pt x="183" y="19"/>
                    <a:pt x="163" y="25"/>
                    <a:pt x="145" y="34"/>
                  </a:cubicBezTo>
                  <a:cubicBezTo>
                    <a:pt x="88" y="61"/>
                    <a:pt x="46" y="108"/>
                    <a:pt x="25" y="170"/>
                  </a:cubicBezTo>
                  <a:cubicBezTo>
                    <a:pt x="0" y="245"/>
                    <a:pt x="7" y="332"/>
                    <a:pt x="44" y="410"/>
                  </a:cubicBezTo>
                  <a:cubicBezTo>
                    <a:pt x="101" y="529"/>
                    <a:pt x="224" y="613"/>
                    <a:pt x="373" y="634"/>
                  </a:cubicBezTo>
                  <a:cubicBezTo>
                    <a:pt x="439" y="643"/>
                    <a:pt x="554" y="624"/>
                    <a:pt x="624" y="592"/>
                  </a:cubicBezTo>
                  <a:cubicBezTo>
                    <a:pt x="753" y="533"/>
                    <a:pt x="753" y="533"/>
                    <a:pt x="753" y="533"/>
                  </a:cubicBezTo>
                  <a:lnTo>
                    <a:pt x="612" y="506"/>
                  </a:lnTo>
                  <a:close/>
                </a:path>
              </a:pathLst>
            </a:custGeom>
            <a:solidFill>
              <a:srgbClr val="F3F4F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" name="Freeform 2503"/>
            <p:cNvSpPr/>
            <p:nvPr/>
          </p:nvSpPr>
          <p:spPr bwMode="auto">
            <a:xfrm>
              <a:off x="3393307" y="1807298"/>
              <a:ext cx="2412223" cy="2067814"/>
            </a:xfrm>
            <a:custGeom>
              <a:avLst/>
              <a:gdLst>
                <a:gd name="T0" fmla="*/ 611 w 750"/>
                <a:gd name="T1" fmla="*/ 507 h 643"/>
                <a:gd name="T2" fmla="*/ 523 w 750"/>
                <a:gd name="T3" fmla="*/ 441 h 643"/>
                <a:gd name="T4" fmla="*/ 507 w 750"/>
                <a:gd name="T5" fmla="*/ 310 h 643"/>
                <a:gd name="T6" fmla="*/ 422 w 750"/>
                <a:gd name="T7" fmla="*/ 83 h 643"/>
                <a:gd name="T8" fmla="*/ 203 w 750"/>
                <a:gd name="T9" fmla="*/ 16 h 643"/>
                <a:gd name="T10" fmla="*/ 145 w 750"/>
                <a:gd name="T11" fmla="*/ 34 h 643"/>
                <a:gd name="T12" fmla="*/ 25 w 750"/>
                <a:gd name="T13" fmla="*/ 171 h 643"/>
                <a:gd name="T14" fmla="*/ 44 w 750"/>
                <a:gd name="T15" fmla="*/ 410 h 643"/>
                <a:gd name="T16" fmla="*/ 373 w 750"/>
                <a:gd name="T17" fmla="*/ 634 h 643"/>
                <a:gd name="T18" fmla="*/ 623 w 750"/>
                <a:gd name="T19" fmla="*/ 592 h 643"/>
                <a:gd name="T20" fmla="*/ 750 w 750"/>
                <a:gd name="T21" fmla="*/ 534 h 643"/>
                <a:gd name="T22" fmla="*/ 611 w 750"/>
                <a:gd name="T23" fmla="*/ 507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0" h="643">
                  <a:moveTo>
                    <a:pt x="611" y="507"/>
                  </a:moveTo>
                  <a:cubicBezTo>
                    <a:pt x="568" y="498"/>
                    <a:pt x="540" y="477"/>
                    <a:pt x="523" y="441"/>
                  </a:cubicBezTo>
                  <a:cubicBezTo>
                    <a:pt x="507" y="408"/>
                    <a:pt x="502" y="362"/>
                    <a:pt x="507" y="310"/>
                  </a:cubicBezTo>
                  <a:cubicBezTo>
                    <a:pt x="516" y="226"/>
                    <a:pt x="484" y="142"/>
                    <a:pt x="422" y="83"/>
                  </a:cubicBezTo>
                  <a:cubicBezTo>
                    <a:pt x="361" y="25"/>
                    <a:pt x="281" y="0"/>
                    <a:pt x="203" y="16"/>
                  </a:cubicBezTo>
                  <a:cubicBezTo>
                    <a:pt x="182" y="20"/>
                    <a:pt x="163" y="26"/>
                    <a:pt x="145" y="34"/>
                  </a:cubicBezTo>
                  <a:cubicBezTo>
                    <a:pt x="87" y="61"/>
                    <a:pt x="46" y="108"/>
                    <a:pt x="25" y="171"/>
                  </a:cubicBezTo>
                  <a:cubicBezTo>
                    <a:pt x="0" y="245"/>
                    <a:pt x="7" y="332"/>
                    <a:pt x="44" y="410"/>
                  </a:cubicBezTo>
                  <a:cubicBezTo>
                    <a:pt x="101" y="529"/>
                    <a:pt x="224" y="613"/>
                    <a:pt x="373" y="634"/>
                  </a:cubicBezTo>
                  <a:cubicBezTo>
                    <a:pt x="438" y="643"/>
                    <a:pt x="553" y="624"/>
                    <a:pt x="623" y="592"/>
                  </a:cubicBezTo>
                  <a:cubicBezTo>
                    <a:pt x="750" y="534"/>
                    <a:pt x="750" y="534"/>
                    <a:pt x="750" y="534"/>
                  </a:cubicBezTo>
                  <a:lnTo>
                    <a:pt x="611" y="507"/>
                  </a:lnTo>
                  <a:close/>
                </a:path>
              </a:pathLst>
            </a:custGeom>
            <a:solidFill>
              <a:srgbClr val="F2F2F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" name="Freeform 2504"/>
            <p:cNvSpPr/>
            <p:nvPr/>
          </p:nvSpPr>
          <p:spPr bwMode="auto">
            <a:xfrm>
              <a:off x="3393307" y="1811382"/>
              <a:ext cx="2409500" cy="2061007"/>
            </a:xfrm>
            <a:custGeom>
              <a:avLst/>
              <a:gdLst>
                <a:gd name="T0" fmla="*/ 611 w 749"/>
                <a:gd name="T1" fmla="*/ 506 h 641"/>
                <a:gd name="T2" fmla="*/ 522 w 749"/>
                <a:gd name="T3" fmla="*/ 440 h 641"/>
                <a:gd name="T4" fmla="*/ 507 w 749"/>
                <a:gd name="T5" fmla="*/ 309 h 641"/>
                <a:gd name="T6" fmla="*/ 422 w 749"/>
                <a:gd name="T7" fmla="*/ 82 h 641"/>
                <a:gd name="T8" fmla="*/ 203 w 749"/>
                <a:gd name="T9" fmla="*/ 15 h 641"/>
                <a:gd name="T10" fmla="*/ 145 w 749"/>
                <a:gd name="T11" fmla="*/ 34 h 641"/>
                <a:gd name="T12" fmla="*/ 25 w 749"/>
                <a:gd name="T13" fmla="*/ 170 h 641"/>
                <a:gd name="T14" fmla="*/ 44 w 749"/>
                <a:gd name="T15" fmla="*/ 408 h 641"/>
                <a:gd name="T16" fmla="*/ 373 w 749"/>
                <a:gd name="T17" fmla="*/ 632 h 641"/>
                <a:gd name="T18" fmla="*/ 623 w 749"/>
                <a:gd name="T19" fmla="*/ 590 h 641"/>
                <a:gd name="T20" fmla="*/ 749 w 749"/>
                <a:gd name="T21" fmla="*/ 533 h 641"/>
                <a:gd name="T22" fmla="*/ 611 w 749"/>
                <a:gd name="T23" fmla="*/ 506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9" h="641">
                  <a:moveTo>
                    <a:pt x="611" y="506"/>
                  </a:moveTo>
                  <a:cubicBezTo>
                    <a:pt x="568" y="498"/>
                    <a:pt x="540" y="477"/>
                    <a:pt x="522" y="440"/>
                  </a:cubicBezTo>
                  <a:cubicBezTo>
                    <a:pt x="506" y="407"/>
                    <a:pt x="501" y="361"/>
                    <a:pt x="507" y="309"/>
                  </a:cubicBezTo>
                  <a:cubicBezTo>
                    <a:pt x="515" y="226"/>
                    <a:pt x="484" y="141"/>
                    <a:pt x="422" y="82"/>
                  </a:cubicBezTo>
                  <a:cubicBezTo>
                    <a:pt x="361" y="24"/>
                    <a:pt x="281" y="0"/>
                    <a:pt x="203" y="15"/>
                  </a:cubicBezTo>
                  <a:cubicBezTo>
                    <a:pt x="182" y="19"/>
                    <a:pt x="163" y="25"/>
                    <a:pt x="145" y="34"/>
                  </a:cubicBezTo>
                  <a:cubicBezTo>
                    <a:pt x="88" y="60"/>
                    <a:pt x="46" y="107"/>
                    <a:pt x="25" y="170"/>
                  </a:cubicBezTo>
                  <a:cubicBezTo>
                    <a:pt x="0" y="244"/>
                    <a:pt x="7" y="331"/>
                    <a:pt x="44" y="408"/>
                  </a:cubicBezTo>
                  <a:cubicBezTo>
                    <a:pt x="101" y="527"/>
                    <a:pt x="224" y="611"/>
                    <a:pt x="373" y="632"/>
                  </a:cubicBezTo>
                  <a:cubicBezTo>
                    <a:pt x="438" y="641"/>
                    <a:pt x="552" y="622"/>
                    <a:pt x="623" y="590"/>
                  </a:cubicBezTo>
                  <a:cubicBezTo>
                    <a:pt x="749" y="533"/>
                    <a:pt x="749" y="533"/>
                    <a:pt x="749" y="533"/>
                  </a:cubicBezTo>
                  <a:lnTo>
                    <a:pt x="611" y="506"/>
                  </a:lnTo>
                  <a:close/>
                </a:path>
              </a:pathLst>
            </a:custGeom>
            <a:solidFill>
              <a:srgbClr val="F0F1F1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" name="Freeform 2505"/>
            <p:cNvSpPr/>
            <p:nvPr/>
          </p:nvSpPr>
          <p:spPr bwMode="auto">
            <a:xfrm>
              <a:off x="3397390" y="1811382"/>
              <a:ext cx="2398610" cy="2061007"/>
            </a:xfrm>
            <a:custGeom>
              <a:avLst/>
              <a:gdLst>
                <a:gd name="T0" fmla="*/ 610 w 746"/>
                <a:gd name="T1" fmla="*/ 507 h 641"/>
                <a:gd name="T2" fmla="*/ 521 w 746"/>
                <a:gd name="T3" fmla="*/ 441 h 641"/>
                <a:gd name="T4" fmla="*/ 505 w 746"/>
                <a:gd name="T5" fmla="*/ 308 h 641"/>
                <a:gd name="T6" fmla="*/ 420 w 746"/>
                <a:gd name="T7" fmla="*/ 82 h 641"/>
                <a:gd name="T8" fmla="*/ 202 w 746"/>
                <a:gd name="T9" fmla="*/ 16 h 641"/>
                <a:gd name="T10" fmla="*/ 144 w 746"/>
                <a:gd name="T11" fmla="*/ 34 h 641"/>
                <a:gd name="T12" fmla="*/ 25 w 746"/>
                <a:gd name="T13" fmla="*/ 170 h 641"/>
                <a:gd name="T14" fmla="*/ 44 w 746"/>
                <a:gd name="T15" fmla="*/ 408 h 641"/>
                <a:gd name="T16" fmla="*/ 372 w 746"/>
                <a:gd name="T17" fmla="*/ 632 h 641"/>
                <a:gd name="T18" fmla="*/ 622 w 746"/>
                <a:gd name="T19" fmla="*/ 590 h 641"/>
                <a:gd name="T20" fmla="*/ 746 w 746"/>
                <a:gd name="T21" fmla="*/ 533 h 641"/>
                <a:gd name="T22" fmla="*/ 610 w 746"/>
                <a:gd name="T23" fmla="*/ 507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6" h="641">
                  <a:moveTo>
                    <a:pt x="610" y="507"/>
                  </a:moveTo>
                  <a:cubicBezTo>
                    <a:pt x="567" y="498"/>
                    <a:pt x="538" y="477"/>
                    <a:pt x="521" y="441"/>
                  </a:cubicBezTo>
                  <a:cubicBezTo>
                    <a:pt x="505" y="407"/>
                    <a:pt x="499" y="361"/>
                    <a:pt x="505" y="308"/>
                  </a:cubicBezTo>
                  <a:cubicBezTo>
                    <a:pt x="514" y="226"/>
                    <a:pt x="482" y="141"/>
                    <a:pt x="420" y="82"/>
                  </a:cubicBezTo>
                  <a:cubicBezTo>
                    <a:pt x="359" y="25"/>
                    <a:pt x="280" y="0"/>
                    <a:pt x="202" y="16"/>
                  </a:cubicBezTo>
                  <a:cubicBezTo>
                    <a:pt x="181" y="20"/>
                    <a:pt x="162" y="26"/>
                    <a:pt x="144" y="34"/>
                  </a:cubicBezTo>
                  <a:cubicBezTo>
                    <a:pt x="87" y="61"/>
                    <a:pt x="46" y="108"/>
                    <a:pt x="25" y="170"/>
                  </a:cubicBezTo>
                  <a:cubicBezTo>
                    <a:pt x="0" y="244"/>
                    <a:pt x="7" y="331"/>
                    <a:pt x="44" y="408"/>
                  </a:cubicBezTo>
                  <a:cubicBezTo>
                    <a:pt x="101" y="527"/>
                    <a:pt x="223" y="611"/>
                    <a:pt x="372" y="632"/>
                  </a:cubicBezTo>
                  <a:cubicBezTo>
                    <a:pt x="437" y="641"/>
                    <a:pt x="551" y="622"/>
                    <a:pt x="622" y="590"/>
                  </a:cubicBezTo>
                  <a:cubicBezTo>
                    <a:pt x="746" y="533"/>
                    <a:pt x="746" y="533"/>
                    <a:pt x="746" y="533"/>
                  </a:cubicBezTo>
                  <a:lnTo>
                    <a:pt x="610" y="507"/>
                  </a:lnTo>
                  <a:close/>
                </a:path>
              </a:pathLst>
            </a:custGeom>
            <a:solidFill>
              <a:srgbClr val="EFEFF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" name="Freeform 2506"/>
            <p:cNvSpPr/>
            <p:nvPr/>
          </p:nvSpPr>
          <p:spPr bwMode="auto">
            <a:xfrm>
              <a:off x="3397390" y="1814105"/>
              <a:ext cx="2391803" cy="2054201"/>
            </a:xfrm>
            <a:custGeom>
              <a:avLst/>
              <a:gdLst>
                <a:gd name="T0" fmla="*/ 610 w 744"/>
                <a:gd name="T1" fmla="*/ 506 h 639"/>
                <a:gd name="T2" fmla="*/ 520 w 744"/>
                <a:gd name="T3" fmla="*/ 440 h 639"/>
                <a:gd name="T4" fmla="*/ 505 w 744"/>
                <a:gd name="T5" fmla="*/ 307 h 639"/>
                <a:gd name="T6" fmla="*/ 420 w 744"/>
                <a:gd name="T7" fmla="*/ 82 h 639"/>
                <a:gd name="T8" fmla="*/ 202 w 744"/>
                <a:gd name="T9" fmla="*/ 15 h 639"/>
                <a:gd name="T10" fmla="*/ 144 w 744"/>
                <a:gd name="T11" fmla="*/ 34 h 639"/>
                <a:gd name="T12" fmla="*/ 25 w 744"/>
                <a:gd name="T13" fmla="*/ 169 h 639"/>
                <a:gd name="T14" fmla="*/ 44 w 744"/>
                <a:gd name="T15" fmla="*/ 407 h 639"/>
                <a:gd name="T16" fmla="*/ 372 w 744"/>
                <a:gd name="T17" fmla="*/ 630 h 639"/>
                <a:gd name="T18" fmla="*/ 621 w 744"/>
                <a:gd name="T19" fmla="*/ 588 h 639"/>
                <a:gd name="T20" fmla="*/ 744 w 744"/>
                <a:gd name="T21" fmla="*/ 532 h 639"/>
                <a:gd name="T22" fmla="*/ 610 w 744"/>
                <a:gd name="T23" fmla="*/ 506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4" h="639">
                  <a:moveTo>
                    <a:pt x="610" y="506"/>
                  </a:moveTo>
                  <a:cubicBezTo>
                    <a:pt x="567" y="498"/>
                    <a:pt x="538" y="477"/>
                    <a:pt x="520" y="440"/>
                  </a:cubicBezTo>
                  <a:cubicBezTo>
                    <a:pt x="504" y="406"/>
                    <a:pt x="499" y="360"/>
                    <a:pt x="505" y="307"/>
                  </a:cubicBezTo>
                  <a:cubicBezTo>
                    <a:pt x="513" y="225"/>
                    <a:pt x="482" y="140"/>
                    <a:pt x="420" y="82"/>
                  </a:cubicBezTo>
                  <a:cubicBezTo>
                    <a:pt x="359" y="24"/>
                    <a:pt x="280" y="0"/>
                    <a:pt x="202" y="15"/>
                  </a:cubicBezTo>
                  <a:cubicBezTo>
                    <a:pt x="181" y="19"/>
                    <a:pt x="162" y="25"/>
                    <a:pt x="144" y="34"/>
                  </a:cubicBezTo>
                  <a:cubicBezTo>
                    <a:pt x="87" y="60"/>
                    <a:pt x="46" y="107"/>
                    <a:pt x="25" y="169"/>
                  </a:cubicBezTo>
                  <a:cubicBezTo>
                    <a:pt x="0" y="243"/>
                    <a:pt x="7" y="330"/>
                    <a:pt x="44" y="407"/>
                  </a:cubicBezTo>
                  <a:cubicBezTo>
                    <a:pt x="101" y="526"/>
                    <a:pt x="223" y="609"/>
                    <a:pt x="372" y="630"/>
                  </a:cubicBezTo>
                  <a:cubicBezTo>
                    <a:pt x="437" y="639"/>
                    <a:pt x="551" y="620"/>
                    <a:pt x="621" y="588"/>
                  </a:cubicBezTo>
                  <a:cubicBezTo>
                    <a:pt x="744" y="532"/>
                    <a:pt x="744" y="532"/>
                    <a:pt x="744" y="532"/>
                  </a:cubicBezTo>
                  <a:lnTo>
                    <a:pt x="610" y="506"/>
                  </a:lnTo>
                  <a:close/>
                </a:path>
              </a:pathLst>
            </a:custGeom>
            <a:solidFill>
              <a:srgbClr val="EDEEE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" name="Freeform 2507"/>
            <p:cNvSpPr/>
            <p:nvPr/>
          </p:nvSpPr>
          <p:spPr bwMode="auto">
            <a:xfrm>
              <a:off x="3400113" y="1814105"/>
              <a:ext cx="2383635" cy="2054201"/>
            </a:xfrm>
            <a:custGeom>
              <a:avLst/>
              <a:gdLst>
                <a:gd name="T0" fmla="*/ 609 w 741"/>
                <a:gd name="T1" fmla="*/ 507 h 639"/>
                <a:gd name="T2" fmla="*/ 519 w 741"/>
                <a:gd name="T3" fmla="*/ 440 h 639"/>
                <a:gd name="T4" fmla="*/ 503 w 741"/>
                <a:gd name="T5" fmla="*/ 307 h 639"/>
                <a:gd name="T6" fmla="*/ 419 w 741"/>
                <a:gd name="T7" fmla="*/ 82 h 639"/>
                <a:gd name="T8" fmla="*/ 201 w 741"/>
                <a:gd name="T9" fmla="*/ 16 h 639"/>
                <a:gd name="T10" fmla="*/ 144 w 741"/>
                <a:gd name="T11" fmla="*/ 34 h 639"/>
                <a:gd name="T12" fmla="*/ 25 w 741"/>
                <a:gd name="T13" fmla="*/ 169 h 639"/>
                <a:gd name="T14" fmla="*/ 44 w 741"/>
                <a:gd name="T15" fmla="*/ 407 h 639"/>
                <a:gd name="T16" fmla="*/ 371 w 741"/>
                <a:gd name="T17" fmla="*/ 630 h 639"/>
                <a:gd name="T18" fmla="*/ 620 w 741"/>
                <a:gd name="T19" fmla="*/ 588 h 639"/>
                <a:gd name="T20" fmla="*/ 741 w 741"/>
                <a:gd name="T21" fmla="*/ 532 h 639"/>
                <a:gd name="T22" fmla="*/ 609 w 741"/>
                <a:gd name="T23" fmla="*/ 507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1" h="639">
                  <a:moveTo>
                    <a:pt x="609" y="507"/>
                  </a:moveTo>
                  <a:cubicBezTo>
                    <a:pt x="565" y="498"/>
                    <a:pt x="536" y="477"/>
                    <a:pt x="519" y="440"/>
                  </a:cubicBezTo>
                  <a:cubicBezTo>
                    <a:pt x="503" y="406"/>
                    <a:pt x="497" y="360"/>
                    <a:pt x="503" y="307"/>
                  </a:cubicBezTo>
                  <a:cubicBezTo>
                    <a:pt x="512" y="225"/>
                    <a:pt x="480" y="141"/>
                    <a:pt x="419" y="82"/>
                  </a:cubicBezTo>
                  <a:cubicBezTo>
                    <a:pt x="358" y="25"/>
                    <a:pt x="279" y="0"/>
                    <a:pt x="201" y="16"/>
                  </a:cubicBezTo>
                  <a:cubicBezTo>
                    <a:pt x="181" y="20"/>
                    <a:pt x="161" y="26"/>
                    <a:pt x="144" y="34"/>
                  </a:cubicBezTo>
                  <a:cubicBezTo>
                    <a:pt x="87" y="61"/>
                    <a:pt x="46" y="107"/>
                    <a:pt x="25" y="169"/>
                  </a:cubicBezTo>
                  <a:cubicBezTo>
                    <a:pt x="0" y="243"/>
                    <a:pt x="7" y="329"/>
                    <a:pt x="44" y="407"/>
                  </a:cubicBezTo>
                  <a:cubicBezTo>
                    <a:pt x="100" y="525"/>
                    <a:pt x="223" y="609"/>
                    <a:pt x="371" y="630"/>
                  </a:cubicBezTo>
                  <a:cubicBezTo>
                    <a:pt x="436" y="639"/>
                    <a:pt x="550" y="620"/>
                    <a:pt x="620" y="588"/>
                  </a:cubicBezTo>
                  <a:cubicBezTo>
                    <a:pt x="741" y="532"/>
                    <a:pt x="741" y="532"/>
                    <a:pt x="741" y="532"/>
                  </a:cubicBezTo>
                  <a:lnTo>
                    <a:pt x="609" y="507"/>
                  </a:lnTo>
                  <a:close/>
                </a:path>
              </a:pathLst>
            </a:custGeom>
            <a:solidFill>
              <a:srgbClr val="ECEDED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" name="Freeform 2508"/>
            <p:cNvSpPr/>
            <p:nvPr/>
          </p:nvSpPr>
          <p:spPr bwMode="auto">
            <a:xfrm>
              <a:off x="3400113" y="1818189"/>
              <a:ext cx="2379551" cy="2047394"/>
            </a:xfrm>
            <a:custGeom>
              <a:avLst/>
              <a:gdLst>
                <a:gd name="T0" fmla="*/ 609 w 740"/>
                <a:gd name="T1" fmla="*/ 506 h 637"/>
                <a:gd name="T2" fmla="*/ 518 w 740"/>
                <a:gd name="T3" fmla="*/ 439 h 637"/>
                <a:gd name="T4" fmla="*/ 503 w 740"/>
                <a:gd name="T5" fmla="*/ 306 h 637"/>
                <a:gd name="T6" fmla="*/ 418 w 740"/>
                <a:gd name="T7" fmla="*/ 82 h 637"/>
                <a:gd name="T8" fmla="*/ 201 w 740"/>
                <a:gd name="T9" fmla="*/ 15 h 637"/>
                <a:gd name="T10" fmla="*/ 144 w 740"/>
                <a:gd name="T11" fmla="*/ 34 h 637"/>
                <a:gd name="T12" fmla="*/ 25 w 740"/>
                <a:gd name="T13" fmla="*/ 169 h 637"/>
                <a:gd name="T14" fmla="*/ 44 w 740"/>
                <a:gd name="T15" fmla="*/ 406 h 637"/>
                <a:gd name="T16" fmla="*/ 371 w 740"/>
                <a:gd name="T17" fmla="*/ 628 h 637"/>
                <a:gd name="T18" fmla="*/ 620 w 740"/>
                <a:gd name="T19" fmla="*/ 586 h 637"/>
                <a:gd name="T20" fmla="*/ 740 w 740"/>
                <a:gd name="T21" fmla="*/ 532 h 637"/>
                <a:gd name="T22" fmla="*/ 609 w 740"/>
                <a:gd name="T23" fmla="*/ 50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0" h="637">
                  <a:moveTo>
                    <a:pt x="609" y="506"/>
                  </a:moveTo>
                  <a:cubicBezTo>
                    <a:pt x="565" y="498"/>
                    <a:pt x="536" y="476"/>
                    <a:pt x="518" y="439"/>
                  </a:cubicBezTo>
                  <a:cubicBezTo>
                    <a:pt x="502" y="405"/>
                    <a:pt x="497" y="359"/>
                    <a:pt x="503" y="306"/>
                  </a:cubicBezTo>
                  <a:cubicBezTo>
                    <a:pt x="511" y="224"/>
                    <a:pt x="480" y="140"/>
                    <a:pt x="418" y="82"/>
                  </a:cubicBezTo>
                  <a:cubicBezTo>
                    <a:pt x="358" y="24"/>
                    <a:pt x="279" y="0"/>
                    <a:pt x="201" y="15"/>
                  </a:cubicBezTo>
                  <a:cubicBezTo>
                    <a:pt x="181" y="19"/>
                    <a:pt x="161" y="25"/>
                    <a:pt x="144" y="34"/>
                  </a:cubicBezTo>
                  <a:cubicBezTo>
                    <a:pt x="87" y="60"/>
                    <a:pt x="46" y="107"/>
                    <a:pt x="25" y="169"/>
                  </a:cubicBezTo>
                  <a:cubicBezTo>
                    <a:pt x="0" y="242"/>
                    <a:pt x="7" y="328"/>
                    <a:pt x="44" y="406"/>
                  </a:cubicBezTo>
                  <a:cubicBezTo>
                    <a:pt x="101" y="524"/>
                    <a:pt x="223" y="607"/>
                    <a:pt x="371" y="628"/>
                  </a:cubicBezTo>
                  <a:cubicBezTo>
                    <a:pt x="436" y="637"/>
                    <a:pt x="550" y="618"/>
                    <a:pt x="620" y="586"/>
                  </a:cubicBezTo>
                  <a:cubicBezTo>
                    <a:pt x="740" y="532"/>
                    <a:pt x="740" y="532"/>
                    <a:pt x="740" y="532"/>
                  </a:cubicBezTo>
                  <a:lnTo>
                    <a:pt x="609" y="506"/>
                  </a:lnTo>
                  <a:close/>
                </a:path>
              </a:pathLst>
            </a:custGeom>
            <a:solidFill>
              <a:srgbClr val="EAEBE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" name="Freeform 2509"/>
            <p:cNvSpPr/>
            <p:nvPr/>
          </p:nvSpPr>
          <p:spPr bwMode="auto">
            <a:xfrm>
              <a:off x="3402836" y="1820911"/>
              <a:ext cx="2371384" cy="2044672"/>
            </a:xfrm>
            <a:custGeom>
              <a:avLst/>
              <a:gdLst>
                <a:gd name="T0" fmla="*/ 608 w 737"/>
                <a:gd name="T1" fmla="*/ 506 h 636"/>
                <a:gd name="T2" fmla="*/ 517 w 737"/>
                <a:gd name="T3" fmla="*/ 439 h 636"/>
                <a:gd name="T4" fmla="*/ 501 w 737"/>
                <a:gd name="T5" fmla="*/ 305 h 636"/>
                <a:gd name="T6" fmla="*/ 417 w 737"/>
                <a:gd name="T7" fmla="*/ 81 h 636"/>
                <a:gd name="T8" fmla="*/ 200 w 737"/>
                <a:gd name="T9" fmla="*/ 15 h 636"/>
                <a:gd name="T10" fmla="*/ 143 w 737"/>
                <a:gd name="T11" fmla="*/ 33 h 636"/>
                <a:gd name="T12" fmla="*/ 25 w 737"/>
                <a:gd name="T13" fmla="*/ 168 h 636"/>
                <a:gd name="T14" fmla="*/ 44 w 737"/>
                <a:gd name="T15" fmla="*/ 404 h 636"/>
                <a:gd name="T16" fmla="*/ 370 w 737"/>
                <a:gd name="T17" fmla="*/ 626 h 636"/>
                <a:gd name="T18" fmla="*/ 619 w 737"/>
                <a:gd name="T19" fmla="*/ 585 h 636"/>
                <a:gd name="T20" fmla="*/ 737 w 737"/>
                <a:gd name="T21" fmla="*/ 531 h 636"/>
                <a:gd name="T22" fmla="*/ 608 w 737"/>
                <a:gd name="T23" fmla="*/ 50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7" h="636">
                  <a:moveTo>
                    <a:pt x="608" y="506"/>
                  </a:moveTo>
                  <a:cubicBezTo>
                    <a:pt x="564" y="497"/>
                    <a:pt x="535" y="476"/>
                    <a:pt x="517" y="439"/>
                  </a:cubicBezTo>
                  <a:cubicBezTo>
                    <a:pt x="501" y="404"/>
                    <a:pt x="495" y="358"/>
                    <a:pt x="501" y="305"/>
                  </a:cubicBezTo>
                  <a:cubicBezTo>
                    <a:pt x="510" y="223"/>
                    <a:pt x="478" y="139"/>
                    <a:pt x="417" y="81"/>
                  </a:cubicBezTo>
                  <a:cubicBezTo>
                    <a:pt x="357" y="24"/>
                    <a:pt x="278" y="0"/>
                    <a:pt x="200" y="15"/>
                  </a:cubicBezTo>
                  <a:cubicBezTo>
                    <a:pt x="180" y="19"/>
                    <a:pt x="161" y="25"/>
                    <a:pt x="143" y="33"/>
                  </a:cubicBezTo>
                  <a:cubicBezTo>
                    <a:pt x="86" y="60"/>
                    <a:pt x="45" y="106"/>
                    <a:pt x="25" y="168"/>
                  </a:cubicBezTo>
                  <a:cubicBezTo>
                    <a:pt x="0" y="241"/>
                    <a:pt x="7" y="327"/>
                    <a:pt x="44" y="404"/>
                  </a:cubicBezTo>
                  <a:cubicBezTo>
                    <a:pt x="100" y="523"/>
                    <a:pt x="222" y="606"/>
                    <a:pt x="370" y="626"/>
                  </a:cubicBezTo>
                  <a:cubicBezTo>
                    <a:pt x="435" y="636"/>
                    <a:pt x="549" y="616"/>
                    <a:pt x="619" y="585"/>
                  </a:cubicBezTo>
                  <a:cubicBezTo>
                    <a:pt x="737" y="531"/>
                    <a:pt x="737" y="531"/>
                    <a:pt x="737" y="531"/>
                  </a:cubicBezTo>
                  <a:lnTo>
                    <a:pt x="608" y="506"/>
                  </a:lnTo>
                  <a:close/>
                </a:path>
              </a:pathLst>
            </a:custGeom>
            <a:solidFill>
              <a:srgbClr val="E9EAE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7" name="Freeform 2510"/>
            <p:cNvSpPr/>
            <p:nvPr/>
          </p:nvSpPr>
          <p:spPr bwMode="auto">
            <a:xfrm>
              <a:off x="3406920" y="1820911"/>
              <a:ext cx="2360493" cy="2041949"/>
            </a:xfrm>
            <a:custGeom>
              <a:avLst/>
              <a:gdLst>
                <a:gd name="T0" fmla="*/ 607 w 734"/>
                <a:gd name="T1" fmla="*/ 506 h 635"/>
                <a:gd name="T2" fmla="*/ 516 w 734"/>
                <a:gd name="T3" fmla="*/ 439 h 635"/>
                <a:gd name="T4" fmla="*/ 499 w 734"/>
                <a:gd name="T5" fmla="*/ 305 h 635"/>
                <a:gd name="T6" fmla="*/ 416 w 734"/>
                <a:gd name="T7" fmla="*/ 81 h 635"/>
                <a:gd name="T8" fmla="*/ 199 w 734"/>
                <a:gd name="T9" fmla="*/ 15 h 635"/>
                <a:gd name="T10" fmla="*/ 142 w 734"/>
                <a:gd name="T11" fmla="*/ 34 h 635"/>
                <a:gd name="T12" fmla="*/ 24 w 734"/>
                <a:gd name="T13" fmla="*/ 168 h 635"/>
                <a:gd name="T14" fmla="*/ 43 w 734"/>
                <a:gd name="T15" fmla="*/ 404 h 635"/>
                <a:gd name="T16" fmla="*/ 369 w 734"/>
                <a:gd name="T17" fmla="*/ 626 h 635"/>
                <a:gd name="T18" fmla="*/ 617 w 734"/>
                <a:gd name="T19" fmla="*/ 584 h 635"/>
                <a:gd name="T20" fmla="*/ 734 w 734"/>
                <a:gd name="T21" fmla="*/ 531 h 635"/>
                <a:gd name="T22" fmla="*/ 607 w 734"/>
                <a:gd name="T23" fmla="*/ 506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4" h="635">
                  <a:moveTo>
                    <a:pt x="607" y="506"/>
                  </a:moveTo>
                  <a:cubicBezTo>
                    <a:pt x="563" y="498"/>
                    <a:pt x="533" y="476"/>
                    <a:pt x="516" y="439"/>
                  </a:cubicBezTo>
                  <a:cubicBezTo>
                    <a:pt x="499" y="405"/>
                    <a:pt x="494" y="358"/>
                    <a:pt x="499" y="305"/>
                  </a:cubicBezTo>
                  <a:cubicBezTo>
                    <a:pt x="508" y="223"/>
                    <a:pt x="477" y="139"/>
                    <a:pt x="416" y="81"/>
                  </a:cubicBezTo>
                  <a:cubicBezTo>
                    <a:pt x="355" y="24"/>
                    <a:pt x="277" y="0"/>
                    <a:pt x="199" y="15"/>
                  </a:cubicBezTo>
                  <a:cubicBezTo>
                    <a:pt x="179" y="19"/>
                    <a:pt x="160" y="25"/>
                    <a:pt x="142" y="34"/>
                  </a:cubicBezTo>
                  <a:cubicBezTo>
                    <a:pt x="86" y="60"/>
                    <a:pt x="45" y="106"/>
                    <a:pt x="24" y="168"/>
                  </a:cubicBezTo>
                  <a:cubicBezTo>
                    <a:pt x="0" y="241"/>
                    <a:pt x="6" y="327"/>
                    <a:pt x="43" y="404"/>
                  </a:cubicBezTo>
                  <a:cubicBezTo>
                    <a:pt x="99" y="522"/>
                    <a:pt x="221" y="605"/>
                    <a:pt x="369" y="626"/>
                  </a:cubicBezTo>
                  <a:cubicBezTo>
                    <a:pt x="434" y="635"/>
                    <a:pt x="548" y="616"/>
                    <a:pt x="617" y="584"/>
                  </a:cubicBezTo>
                  <a:cubicBezTo>
                    <a:pt x="734" y="531"/>
                    <a:pt x="734" y="531"/>
                    <a:pt x="734" y="531"/>
                  </a:cubicBezTo>
                  <a:lnTo>
                    <a:pt x="607" y="506"/>
                  </a:lnTo>
                  <a:close/>
                </a:path>
              </a:pathLst>
            </a:custGeom>
            <a:solidFill>
              <a:srgbClr val="E7E8E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8" name="Freeform 2511"/>
            <p:cNvSpPr/>
            <p:nvPr/>
          </p:nvSpPr>
          <p:spPr bwMode="auto">
            <a:xfrm>
              <a:off x="3406920" y="1823634"/>
              <a:ext cx="2353687" cy="2039227"/>
            </a:xfrm>
            <a:custGeom>
              <a:avLst/>
              <a:gdLst>
                <a:gd name="T0" fmla="*/ 607 w 732"/>
                <a:gd name="T1" fmla="*/ 506 h 634"/>
                <a:gd name="T2" fmla="*/ 515 w 732"/>
                <a:gd name="T3" fmla="*/ 438 h 634"/>
                <a:gd name="T4" fmla="*/ 499 w 732"/>
                <a:gd name="T5" fmla="*/ 304 h 634"/>
                <a:gd name="T6" fmla="*/ 415 w 732"/>
                <a:gd name="T7" fmla="*/ 81 h 634"/>
                <a:gd name="T8" fmla="*/ 199 w 732"/>
                <a:gd name="T9" fmla="*/ 15 h 634"/>
                <a:gd name="T10" fmla="*/ 142 w 732"/>
                <a:gd name="T11" fmla="*/ 33 h 634"/>
                <a:gd name="T12" fmla="*/ 25 w 732"/>
                <a:gd name="T13" fmla="*/ 167 h 634"/>
                <a:gd name="T14" fmla="*/ 44 w 732"/>
                <a:gd name="T15" fmla="*/ 403 h 634"/>
                <a:gd name="T16" fmla="*/ 369 w 732"/>
                <a:gd name="T17" fmla="*/ 624 h 634"/>
                <a:gd name="T18" fmla="*/ 617 w 732"/>
                <a:gd name="T19" fmla="*/ 583 h 634"/>
                <a:gd name="T20" fmla="*/ 732 w 732"/>
                <a:gd name="T21" fmla="*/ 530 h 634"/>
                <a:gd name="T22" fmla="*/ 607 w 732"/>
                <a:gd name="T23" fmla="*/ 50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2" h="634">
                  <a:moveTo>
                    <a:pt x="607" y="506"/>
                  </a:moveTo>
                  <a:cubicBezTo>
                    <a:pt x="562" y="497"/>
                    <a:pt x="533" y="475"/>
                    <a:pt x="515" y="438"/>
                  </a:cubicBezTo>
                  <a:cubicBezTo>
                    <a:pt x="499" y="404"/>
                    <a:pt x="493" y="357"/>
                    <a:pt x="499" y="304"/>
                  </a:cubicBezTo>
                  <a:cubicBezTo>
                    <a:pt x="508" y="222"/>
                    <a:pt x="476" y="139"/>
                    <a:pt x="415" y="81"/>
                  </a:cubicBezTo>
                  <a:cubicBezTo>
                    <a:pt x="355" y="24"/>
                    <a:pt x="277" y="0"/>
                    <a:pt x="199" y="15"/>
                  </a:cubicBezTo>
                  <a:cubicBezTo>
                    <a:pt x="179" y="19"/>
                    <a:pt x="160" y="25"/>
                    <a:pt x="142" y="33"/>
                  </a:cubicBezTo>
                  <a:cubicBezTo>
                    <a:pt x="86" y="59"/>
                    <a:pt x="45" y="106"/>
                    <a:pt x="25" y="167"/>
                  </a:cubicBezTo>
                  <a:cubicBezTo>
                    <a:pt x="0" y="240"/>
                    <a:pt x="7" y="326"/>
                    <a:pt x="44" y="403"/>
                  </a:cubicBezTo>
                  <a:cubicBezTo>
                    <a:pt x="100" y="521"/>
                    <a:pt x="222" y="604"/>
                    <a:pt x="369" y="624"/>
                  </a:cubicBezTo>
                  <a:cubicBezTo>
                    <a:pt x="434" y="634"/>
                    <a:pt x="547" y="614"/>
                    <a:pt x="617" y="583"/>
                  </a:cubicBezTo>
                  <a:cubicBezTo>
                    <a:pt x="732" y="530"/>
                    <a:pt x="732" y="530"/>
                    <a:pt x="732" y="530"/>
                  </a:cubicBezTo>
                  <a:lnTo>
                    <a:pt x="607" y="506"/>
                  </a:lnTo>
                  <a:close/>
                </a:path>
              </a:pathLst>
            </a:custGeom>
            <a:solidFill>
              <a:srgbClr val="E6E7E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9" name="Freeform 2512"/>
            <p:cNvSpPr/>
            <p:nvPr/>
          </p:nvSpPr>
          <p:spPr bwMode="auto">
            <a:xfrm>
              <a:off x="3409642" y="1823634"/>
              <a:ext cx="2348241" cy="2035143"/>
            </a:xfrm>
            <a:custGeom>
              <a:avLst/>
              <a:gdLst>
                <a:gd name="T0" fmla="*/ 605 w 730"/>
                <a:gd name="T1" fmla="*/ 506 h 633"/>
                <a:gd name="T2" fmla="*/ 514 w 730"/>
                <a:gd name="T3" fmla="*/ 438 h 633"/>
                <a:gd name="T4" fmla="*/ 497 w 730"/>
                <a:gd name="T5" fmla="*/ 304 h 633"/>
                <a:gd name="T6" fmla="*/ 414 w 730"/>
                <a:gd name="T7" fmla="*/ 81 h 633"/>
                <a:gd name="T8" fmla="*/ 199 w 730"/>
                <a:gd name="T9" fmla="*/ 15 h 633"/>
                <a:gd name="T10" fmla="*/ 142 w 730"/>
                <a:gd name="T11" fmla="*/ 34 h 633"/>
                <a:gd name="T12" fmla="*/ 24 w 730"/>
                <a:gd name="T13" fmla="*/ 167 h 633"/>
                <a:gd name="T14" fmla="*/ 43 w 730"/>
                <a:gd name="T15" fmla="*/ 403 h 633"/>
                <a:gd name="T16" fmla="*/ 368 w 730"/>
                <a:gd name="T17" fmla="*/ 624 h 633"/>
                <a:gd name="T18" fmla="*/ 616 w 730"/>
                <a:gd name="T19" fmla="*/ 582 h 633"/>
                <a:gd name="T20" fmla="*/ 730 w 730"/>
                <a:gd name="T21" fmla="*/ 530 h 633"/>
                <a:gd name="T22" fmla="*/ 605 w 730"/>
                <a:gd name="T23" fmla="*/ 506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0" h="633">
                  <a:moveTo>
                    <a:pt x="605" y="506"/>
                  </a:moveTo>
                  <a:cubicBezTo>
                    <a:pt x="561" y="498"/>
                    <a:pt x="531" y="476"/>
                    <a:pt x="514" y="438"/>
                  </a:cubicBezTo>
                  <a:cubicBezTo>
                    <a:pt x="497" y="404"/>
                    <a:pt x="492" y="357"/>
                    <a:pt x="497" y="304"/>
                  </a:cubicBezTo>
                  <a:cubicBezTo>
                    <a:pt x="506" y="222"/>
                    <a:pt x="475" y="139"/>
                    <a:pt x="414" y="81"/>
                  </a:cubicBezTo>
                  <a:cubicBezTo>
                    <a:pt x="354" y="24"/>
                    <a:pt x="275" y="0"/>
                    <a:pt x="199" y="15"/>
                  </a:cubicBezTo>
                  <a:cubicBezTo>
                    <a:pt x="178" y="19"/>
                    <a:pt x="159" y="25"/>
                    <a:pt x="142" y="34"/>
                  </a:cubicBezTo>
                  <a:cubicBezTo>
                    <a:pt x="85" y="60"/>
                    <a:pt x="45" y="106"/>
                    <a:pt x="24" y="167"/>
                  </a:cubicBezTo>
                  <a:cubicBezTo>
                    <a:pt x="0" y="240"/>
                    <a:pt x="6" y="326"/>
                    <a:pt x="43" y="403"/>
                  </a:cubicBezTo>
                  <a:cubicBezTo>
                    <a:pt x="99" y="520"/>
                    <a:pt x="221" y="603"/>
                    <a:pt x="368" y="624"/>
                  </a:cubicBezTo>
                  <a:cubicBezTo>
                    <a:pt x="433" y="633"/>
                    <a:pt x="546" y="614"/>
                    <a:pt x="616" y="582"/>
                  </a:cubicBezTo>
                  <a:cubicBezTo>
                    <a:pt x="730" y="530"/>
                    <a:pt x="730" y="530"/>
                    <a:pt x="730" y="530"/>
                  </a:cubicBezTo>
                  <a:lnTo>
                    <a:pt x="605" y="506"/>
                  </a:lnTo>
                  <a:close/>
                </a:path>
              </a:pathLst>
            </a:custGeom>
            <a:solidFill>
              <a:srgbClr val="E4E5E6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0" name="Freeform 2513"/>
            <p:cNvSpPr/>
            <p:nvPr/>
          </p:nvSpPr>
          <p:spPr bwMode="auto">
            <a:xfrm>
              <a:off x="3409642" y="1827718"/>
              <a:ext cx="2341435" cy="2028336"/>
            </a:xfrm>
            <a:custGeom>
              <a:avLst/>
              <a:gdLst>
                <a:gd name="T0" fmla="*/ 605 w 728"/>
                <a:gd name="T1" fmla="*/ 506 h 631"/>
                <a:gd name="T2" fmla="*/ 513 w 728"/>
                <a:gd name="T3" fmla="*/ 437 h 631"/>
                <a:gd name="T4" fmla="*/ 497 w 728"/>
                <a:gd name="T5" fmla="*/ 303 h 631"/>
                <a:gd name="T6" fmla="*/ 413 w 728"/>
                <a:gd name="T7" fmla="*/ 80 h 631"/>
                <a:gd name="T8" fmla="*/ 199 w 728"/>
                <a:gd name="T9" fmla="*/ 15 h 631"/>
                <a:gd name="T10" fmla="*/ 142 w 728"/>
                <a:gd name="T11" fmla="*/ 33 h 631"/>
                <a:gd name="T12" fmla="*/ 25 w 728"/>
                <a:gd name="T13" fmla="*/ 167 h 631"/>
                <a:gd name="T14" fmla="*/ 44 w 728"/>
                <a:gd name="T15" fmla="*/ 401 h 631"/>
                <a:gd name="T16" fmla="*/ 368 w 728"/>
                <a:gd name="T17" fmla="*/ 622 h 631"/>
                <a:gd name="T18" fmla="*/ 616 w 728"/>
                <a:gd name="T19" fmla="*/ 581 h 631"/>
                <a:gd name="T20" fmla="*/ 728 w 728"/>
                <a:gd name="T21" fmla="*/ 530 h 631"/>
                <a:gd name="T22" fmla="*/ 605 w 728"/>
                <a:gd name="T23" fmla="*/ 506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8" h="631">
                  <a:moveTo>
                    <a:pt x="605" y="506"/>
                  </a:moveTo>
                  <a:cubicBezTo>
                    <a:pt x="561" y="497"/>
                    <a:pt x="531" y="475"/>
                    <a:pt x="513" y="437"/>
                  </a:cubicBezTo>
                  <a:cubicBezTo>
                    <a:pt x="497" y="403"/>
                    <a:pt x="491" y="356"/>
                    <a:pt x="497" y="303"/>
                  </a:cubicBezTo>
                  <a:cubicBezTo>
                    <a:pt x="506" y="221"/>
                    <a:pt x="474" y="138"/>
                    <a:pt x="413" y="80"/>
                  </a:cubicBezTo>
                  <a:cubicBezTo>
                    <a:pt x="354" y="24"/>
                    <a:pt x="275" y="0"/>
                    <a:pt x="199" y="15"/>
                  </a:cubicBezTo>
                  <a:cubicBezTo>
                    <a:pt x="179" y="19"/>
                    <a:pt x="159" y="25"/>
                    <a:pt x="142" y="33"/>
                  </a:cubicBezTo>
                  <a:cubicBezTo>
                    <a:pt x="86" y="59"/>
                    <a:pt x="45" y="105"/>
                    <a:pt x="25" y="167"/>
                  </a:cubicBezTo>
                  <a:cubicBezTo>
                    <a:pt x="0" y="239"/>
                    <a:pt x="7" y="325"/>
                    <a:pt x="44" y="401"/>
                  </a:cubicBezTo>
                  <a:cubicBezTo>
                    <a:pt x="100" y="519"/>
                    <a:pt x="221" y="602"/>
                    <a:pt x="368" y="622"/>
                  </a:cubicBezTo>
                  <a:cubicBezTo>
                    <a:pt x="433" y="631"/>
                    <a:pt x="546" y="612"/>
                    <a:pt x="616" y="581"/>
                  </a:cubicBezTo>
                  <a:cubicBezTo>
                    <a:pt x="728" y="530"/>
                    <a:pt x="728" y="530"/>
                    <a:pt x="728" y="530"/>
                  </a:cubicBezTo>
                  <a:lnTo>
                    <a:pt x="605" y="506"/>
                  </a:lnTo>
                  <a:close/>
                </a:path>
              </a:pathLst>
            </a:custGeom>
            <a:solidFill>
              <a:srgbClr val="E3E4E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1" name="Freeform 2514"/>
            <p:cNvSpPr/>
            <p:nvPr/>
          </p:nvSpPr>
          <p:spPr bwMode="auto">
            <a:xfrm>
              <a:off x="3413726" y="1827718"/>
              <a:ext cx="2330545" cy="2028336"/>
            </a:xfrm>
            <a:custGeom>
              <a:avLst/>
              <a:gdLst>
                <a:gd name="T0" fmla="*/ 604 w 725"/>
                <a:gd name="T1" fmla="*/ 507 h 631"/>
                <a:gd name="T2" fmla="*/ 512 w 725"/>
                <a:gd name="T3" fmla="*/ 438 h 631"/>
                <a:gd name="T4" fmla="*/ 495 w 725"/>
                <a:gd name="T5" fmla="*/ 303 h 631"/>
                <a:gd name="T6" fmla="*/ 412 w 725"/>
                <a:gd name="T7" fmla="*/ 81 h 631"/>
                <a:gd name="T8" fmla="*/ 198 w 725"/>
                <a:gd name="T9" fmla="*/ 15 h 631"/>
                <a:gd name="T10" fmla="*/ 141 w 725"/>
                <a:gd name="T11" fmla="*/ 34 h 631"/>
                <a:gd name="T12" fmla="*/ 24 w 725"/>
                <a:gd name="T13" fmla="*/ 167 h 631"/>
                <a:gd name="T14" fmla="*/ 43 w 725"/>
                <a:gd name="T15" fmla="*/ 401 h 631"/>
                <a:gd name="T16" fmla="*/ 367 w 725"/>
                <a:gd name="T17" fmla="*/ 622 h 631"/>
                <a:gd name="T18" fmla="*/ 615 w 725"/>
                <a:gd name="T19" fmla="*/ 580 h 631"/>
                <a:gd name="T20" fmla="*/ 725 w 725"/>
                <a:gd name="T21" fmla="*/ 530 h 631"/>
                <a:gd name="T22" fmla="*/ 604 w 725"/>
                <a:gd name="T23" fmla="*/ 507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5" h="631">
                  <a:moveTo>
                    <a:pt x="604" y="507"/>
                  </a:moveTo>
                  <a:cubicBezTo>
                    <a:pt x="560" y="498"/>
                    <a:pt x="530" y="476"/>
                    <a:pt x="512" y="438"/>
                  </a:cubicBezTo>
                  <a:cubicBezTo>
                    <a:pt x="495" y="403"/>
                    <a:pt x="490" y="357"/>
                    <a:pt x="495" y="303"/>
                  </a:cubicBezTo>
                  <a:cubicBezTo>
                    <a:pt x="504" y="222"/>
                    <a:pt x="473" y="139"/>
                    <a:pt x="412" y="81"/>
                  </a:cubicBezTo>
                  <a:cubicBezTo>
                    <a:pt x="352" y="24"/>
                    <a:pt x="274" y="0"/>
                    <a:pt x="198" y="15"/>
                  </a:cubicBezTo>
                  <a:cubicBezTo>
                    <a:pt x="178" y="19"/>
                    <a:pt x="159" y="25"/>
                    <a:pt x="141" y="34"/>
                  </a:cubicBezTo>
                  <a:cubicBezTo>
                    <a:pt x="85" y="60"/>
                    <a:pt x="45" y="106"/>
                    <a:pt x="24" y="167"/>
                  </a:cubicBezTo>
                  <a:cubicBezTo>
                    <a:pt x="0" y="239"/>
                    <a:pt x="7" y="325"/>
                    <a:pt x="43" y="401"/>
                  </a:cubicBezTo>
                  <a:cubicBezTo>
                    <a:pt x="99" y="519"/>
                    <a:pt x="220" y="601"/>
                    <a:pt x="367" y="622"/>
                  </a:cubicBezTo>
                  <a:cubicBezTo>
                    <a:pt x="432" y="631"/>
                    <a:pt x="545" y="612"/>
                    <a:pt x="615" y="580"/>
                  </a:cubicBezTo>
                  <a:cubicBezTo>
                    <a:pt x="725" y="530"/>
                    <a:pt x="725" y="530"/>
                    <a:pt x="725" y="530"/>
                  </a:cubicBezTo>
                  <a:lnTo>
                    <a:pt x="604" y="507"/>
                  </a:lnTo>
                  <a:close/>
                </a:path>
              </a:pathLst>
            </a:custGeom>
            <a:solidFill>
              <a:srgbClr val="E1E3E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2" name="Freeform 2515"/>
            <p:cNvSpPr/>
            <p:nvPr/>
          </p:nvSpPr>
          <p:spPr bwMode="auto">
            <a:xfrm>
              <a:off x="3413726" y="1830441"/>
              <a:ext cx="2325099" cy="2022891"/>
            </a:xfrm>
            <a:custGeom>
              <a:avLst/>
              <a:gdLst>
                <a:gd name="T0" fmla="*/ 604 w 723"/>
                <a:gd name="T1" fmla="*/ 506 h 629"/>
                <a:gd name="T2" fmla="*/ 511 w 723"/>
                <a:gd name="T3" fmla="*/ 437 h 629"/>
                <a:gd name="T4" fmla="*/ 495 w 723"/>
                <a:gd name="T5" fmla="*/ 302 h 629"/>
                <a:gd name="T6" fmla="*/ 412 w 723"/>
                <a:gd name="T7" fmla="*/ 80 h 629"/>
                <a:gd name="T8" fmla="*/ 198 w 723"/>
                <a:gd name="T9" fmla="*/ 15 h 629"/>
                <a:gd name="T10" fmla="*/ 141 w 723"/>
                <a:gd name="T11" fmla="*/ 33 h 629"/>
                <a:gd name="T12" fmla="*/ 25 w 723"/>
                <a:gd name="T13" fmla="*/ 166 h 629"/>
                <a:gd name="T14" fmla="*/ 43 w 723"/>
                <a:gd name="T15" fmla="*/ 400 h 629"/>
                <a:gd name="T16" fmla="*/ 367 w 723"/>
                <a:gd name="T17" fmla="*/ 620 h 629"/>
                <a:gd name="T18" fmla="*/ 614 w 723"/>
                <a:gd name="T19" fmla="*/ 579 h 629"/>
                <a:gd name="T20" fmla="*/ 723 w 723"/>
                <a:gd name="T21" fmla="*/ 529 h 629"/>
                <a:gd name="T22" fmla="*/ 604 w 723"/>
                <a:gd name="T23" fmla="*/ 50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3" h="629">
                  <a:moveTo>
                    <a:pt x="604" y="506"/>
                  </a:moveTo>
                  <a:cubicBezTo>
                    <a:pt x="559" y="497"/>
                    <a:pt x="529" y="475"/>
                    <a:pt x="511" y="437"/>
                  </a:cubicBezTo>
                  <a:cubicBezTo>
                    <a:pt x="495" y="402"/>
                    <a:pt x="489" y="356"/>
                    <a:pt x="495" y="302"/>
                  </a:cubicBezTo>
                  <a:cubicBezTo>
                    <a:pt x="504" y="221"/>
                    <a:pt x="472" y="138"/>
                    <a:pt x="412" y="80"/>
                  </a:cubicBezTo>
                  <a:cubicBezTo>
                    <a:pt x="352" y="24"/>
                    <a:pt x="274" y="0"/>
                    <a:pt x="198" y="15"/>
                  </a:cubicBezTo>
                  <a:cubicBezTo>
                    <a:pt x="178" y="19"/>
                    <a:pt x="159" y="25"/>
                    <a:pt x="141" y="33"/>
                  </a:cubicBezTo>
                  <a:cubicBezTo>
                    <a:pt x="86" y="59"/>
                    <a:pt x="45" y="105"/>
                    <a:pt x="25" y="166"/>
                  </a:cubicBezTo>
                  <a:cubicBezTo>
                    <a:pt x="0" y="238"/>
                    <a:pt x="7" y="324"/>
                    <a:pt x="43" y="400"/>
                  </a:cubicBezTo>
                  <a:cubicBezTo>
                    <a:pt x="99" y="517"/>
                    <a:pt x="220" y="600"/>
                    <a:pt x="367" y="620"/>
                  </a:cubicBezTo>
                  <a:cubicBezTo>
                    <a:pt x="432" y="629"/>
                    <a:pt x="545" y="610"/>
                    <a:pt x="614" y="579"/>
                  </a:cubicBezTo>
                  <a:cubicBezTo>
                    <a:pt x="723" y="529"/>
                    <a:pt x="723" y="529"/>
                    <a:pt x="723" y="529"/>
                  </a:cubicBezTo>
                  <a:lnTo>
                    <a:pt x="604" y="506"/>
                  </a:lnTo>
                  <a:close/>
                </a:path>
              </a:pathLst>
            </a:custGeom>
            <a:solidFill>
              <a:srgbClr val="E0E1E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3" name="Freeform 2516"/>
            <p:cNvSpPr/>
            <p:nvPr/>
          </p:nvSpPr>
          <p:spPr bwMode="auto">
            <a:xfrm>
              <a:off x="3416449" y="1830441"/>
              <a:ext cx="2318293" cy="2022891"/>
            </a:xfrm>
            <a:custGeom>
              <a:avLst/>
              <a:gdLst>
                <a:gd name="T0" fmla="*/ 603 w 721"/>
                <a:gd name="T1" fmla="*/ 507 h 629"/>
                <a:gd name="T2" fmla="*/ 510 w 721"/>
                <a:gd name="T3" fmla="*/ 437 h 629"/>
                <a:gd name="T4" fmla="*/ 493 w 721"/>
                <a:gd name="T5" fmla="*/ 302 h 629"/>
                <a:gd name="T6" fmla="*/ 410 w 721"/>
                <a:gd name="T7" fmla="*/ 81 h 629"/>
                <a:gd name="T8" fmla="*/ 197 w 721"/>
                <a:gd name="T9" fmla="*/ 15 h 629"/>
                <a:gd name="T10" fmla="*/ 141 w 721"/>
                <a:gd name="T11" fmla="*/ 34 h 629"/>
                <a:gd name="T12" fmla="*/ 24 w 721"/>
                <a:gd name="T13" fmla="*/ 166 h 629"/>
                <a:gd name="T14" fmla="*/ 43 w 721"/>
                <a:gd name="T15" fmla="*/ 400 h 629"/>
                <a:gd name="T16" fmla="*/ 366 w 721"/>
                <a:gd name="T17" fmla="*/ 620 h 629"/>
                <a:gd name="T18" fmla="*/ 613 w 721"/>
                <a:gd name="T19" fmla="*/ 578 h 629"/>
                <a:gd name="T20" fmla="*/ 721 w 721"/>
                <a:gd name="T21" fmla="*/ 529 h 629"/>
                <a:gd name="T22" fmla="*/ 603 w 721"/>
                <a:gd name="T23" fmla="*/ 507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1" h="629">
                  <a:moveTo>
                    <a:pt x="603" y="507"/>
                  </a:moveTo>
                  <a:cubicBezTo>
                    <a:pt x="558" y="498"/>
                    <a:pt x="528" y="475"/>
                    <a:pt x="510" y="437"/>
                  </a:cubicBezTo>
                  <a:cubicBezTo>
                    <a:pt x="493" y="402"/>
                    <a:pt x="488" y="356"/>
                    <a:pt x="493" y="302"/>
                  </a:cubicBezTo>
                  <a:cubicBezTo>
                    <a:pt x="502" y="221"/>
                    <a:pt x="471" y="138"/>
                    <a:pt x="410" y="81"/>
                  </a:cubicBezTo>
                  <a:cubicBezTo>
                    <a:pt x="351" y="24"/>
                    <a:pt x="273" y="0"/>
                    <a:pt x="197" y="15"/>
                  </a:cubicBezTo>
                  <a:cubicBezTo>
                    <a:pt x="177" y="19"/>
                    <a:pt x="158" y="25"/>
                    <a:pt x="141" y="34"/>
                  </a:cubicBezTo>
                  <a:cubicBezTo>
                    <a:pt x="85" y="59"/>
                    <a:pt x="45" y="105"/>
                    <a:pt x="24" y="166"/>
                  </a:cubicBezTo>
                  <a:cubicBezTo>
                    <a:pt x="0" y="238"/>
                    <a:pt x="7" y="324"/>
                    <a:pt x="43" y="400"/>
                  </a:cubicBezTo>
                  <a:cubicBezTo>
                    <a:pt x="99" y="517"/>
                    <a:pt x="220" y="599"/>
                    <a:pt x="366" y="620"/>
                  </a:cubicBezTo>
                  <a:cubicBezTo>
                    <a:pt x="431" y="629"/>
                    <a:pt x="544" y="610"/>
                    <a:pt x="613" y="578"/>
                  </a:cubicBezTo>
                  <a:cubicBezTo>
                    <a:pt x="721" y="529"/>
                    <a:pt x="721" y="529"/>
                    <a:pt x="721" y="529"/>
                  </a:cubicBezTo>
                  <a:lnTo>
                    <a:pt x="603" y="507"/>
                  </a:lnTo>
                  <a:close/>
                </a:path>
              </a:pathLst>
            </a:custGeom>
            <a:solidFill>
              <a:srgbClr val="DEE0E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4" name="Freeform 2517"/>
            <p:cNvSpPr/>
            <p:nvPr/>
          </p:nvSpPr>
          <p:spPr bwMode="auto">
            <a:xfrm>
              <a:off x="3416449" y="1833163"/>
              <a:ext cx="2311486" cy="2016084"/>
            </a:xfrm>
            <a:custGeom>
              <a:avLst/>
              <a:gdLst>
                <a:gd name="T0" fmla="*/ 603 w 719"/>
                <a:gd name="T1" fmla="*/ 506 h 627"/>
                <a:gd name="T2" fmla="*/ 509 w 719"/>
                <a:gd name="T3" fmla="*/ 436 h 627"/>
                <a:gd name="T4" fmla="*/ 493 w 719"/>
                <a:gd name="T5" fmla="*/ 301 h 627"/>
                <a:gd name="T6" fmla="*/ 410 w 719"/>
                <a:gd name="T7" fmla="*/ 80 h 627"/>
                <a:gd name="T8" fmla="*/ 197 w 719"/>
                <a:gd name="T9" fmla="*/ 15 h 627"/>
                <a:gd name="T10" fmla="*/ 141 w 719"/>
                <a:gd name="T11" fmla="*/ 33 h 627"/>
                <a:gd name="T12" fmla="*/ 25 w 719"/>
                <a:gd name="T13" fmla="*/ 165 h 627"/>
                <a:gd name="T14" fmla="*/ 43 w 719"/>
                <a:gd name="T15" fmla="*/ 399 h 627"/>
                <a:gd name="T16" fmla="*/ 366 w 719"/>
                <a:gd name="T17" fmla="*/ 618 h 627"/>
                <a:gd name="T18" fmla="*/ 613 w 719"/>
                <a:gd name="T19" fmla="*/ 577 h 627"/>
                <a:gd name="T20" fmla="*/ 719 w 719"/>
                <a:gd name="T21" fmla="*/ 528 h 627"/>
                <a:gd name="T22" fmla="*/ 603 w 719"/>
                <a:gd name="T23" fmla="*/ 506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9" h="627">
                  <a:moveTo>
                    <a:pt x="603" y="506"/>
                  </a:moveTo>
                  <a:cubicBezTo>
                    <a:pt x="558" y="497"/>
                    <a:pt x="527" y="475"/>
                    <a:pt x="509" y="436"/>
                  </a:cubicBezTo>
                  <a:cubicBezTo>
                    <a:pt x="493" y="402"/>
                    <a:pt x="487" y="355"/>
                    <a:pt x="493" y="301"/>
                  </a:cubicBezTo>
                  <a:cubicBezTo>
                    <a:pt x="501" y="220"/>
                    <a:pt x="471" y="137"/>
                    <a:pt x="410" y="80"/>
                  </a:cubicBezTo>
                  <a:cubicBezTo>
                    <a:pt x="351" y="24"/>
                    <a:pt x="273" y="0"/>
                    <a:pt x="197" y="15"/>
                  </a:cubicBezTo>
                  <a:cubicBezTo>
                    <a:pt x="177" y="19"/>
                    <a:pt x="158" y="25"/>
                    <a:pt x="141" y="33"/>
                  </a:cubicBezTo>
                  <a:cubicBezTo>
                    <a:pt x="85" y="59"/>
                    <a:pt x="45" y="105"/>
                    <a:pt x="25" y="165"/>
                  </a:cubicBezTo>
                  <a:cubicBezTo>
                    <a:pt x="0" y="238"/>
                    <a:pt x="7" y="323"/>
                    <a:pt x="43" y="399"/>
                  </a:cubicBezTo>
                  <a:cubicBezTo>
                    <a:pt x="99" y="515"/>
                    <a:pt x="220" y="598"/>
                    <a:pt x="366" y="618"/>
                  </a:cubicBezTo>
                  <a:cubicBezTo>
                    <a:pt x="431" y="627"/>
                    <a:pt x="543" y="608"/>
                    <a:pt x="613" y="577"/>
                  </a:cubicBezTo>
                  <a:cubicBezTo>
                    <a:pt x="719" y="528"/>
                    <a:pt x="719" y="528"/>
                    <a:pt x="719" y="528"/>
                  </a:cubicBezTo>
                  <a:lnTo>
                    <a:pt x="603" y="506"/>
                  </a:lnTo>
                  <a:close/>
                </a:path>
              </a:pathLst>
            </a:custGeom>
            <a:solidFill>
              <a:srgbClr val="DDDED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5" name="Freeform 2518"/>
            <p:cNvSpPr/>
            <p:nvPr/>
          </p:nvSpPr>
          <p:spPr bwMode="auto">
            <a:xfrm>
              <a:off x="3419171" y="1837247"/>
              <a:ext cx="2303319" cy="2012001"/>
            </a:xfrm>
            <a:custGeom>
              <a:avLst/>
              <a:gdLst>
                <a:gd name="T0" fmla="*/ 602 w 716"/>
                <a:gd name="T1" fmla="*/ 506 h 626"/>
                <a:gd name="T2" fmla="*/ 508 w 716"/>
                <a:gd name="T3" fmla="*/ 436 h 626"/>
                <a:gd name="T4" fmla="*/ 491 w 716"/>
                <a:gd name="T5" fmla="*/ 300 h 626"/>
                <a:gd name="T6" fmla="*/ 409 w 716"/>
                <a:gd name="T7" fmla="*/ 79 h 626"/>
                <a:gd name="T8" fmla="*/ 196 w 716"/>
                <a:gd name="T9" fmla="*/ 14 h 626"/>
                <a:gd name="T10" fmla="*/ 140 w 716"/>
                <a:gd name="T11" fmla="*/ 33 h 626"/>
                <a:gd name="T12" fmla="*/ 24 w 716"/>
                <a:gd name="T13" fmla="*/ 164 h 626"/>
                <a:gd name="T14" fmla="*/ 43 w 716"/>
                <a:gd name="T15" fmla="*/ 397 h 626"/>
                <a:gd name="T16" fmla="*/ 365 w 716"/>
                <a:gd name="T17" fmla="*/ 617 h 626"/>
                <a:gd name="T18" fmla="*/ 612 w 716"/>
                <a:gd name="T19" fmla="*/ 575 h 626"/>
                <a:gd name="T20" fmla="*/ 716 w 716"/>
                <a:gd name="T21" fmla="*/ 528 h 626"/>
                <a:gd name="T22" fmla="*/ 602 w 716"/>
                <a:gd name="T23" fmla="*/ 50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6" h="626">
                  <a:moveTo>
                    <a:pt x="602" y="506"/>
                  </a:moveTo>
                  <a:cubicBezTo>
                    <a:pt x="557" y="497"/>
                    <a:pt x="526" y="474"/>
                    <a:pt x="508" y="436"/>
                  </a:cubicBezTo>
                  <a:cubicBezTo>
                    <a:pt x="491" y="401"/>
                    <a:pt x="486" y="354"/>
                    <a:pt x="491" y="300"/>
                  </a:cubicBezTo>
                  <a:cubicBezTo>
                    <a:pt x="500" y="219"/>
                    <a:pt x="469" y="137"/>
                    <a:pt x="409" y="79"/>
                  </a:cubicBezTo>
                  <a:cubicBezTo>
                    <a:pt x="350" y="23"/>
                    <a:pt x="272" y="0"/>
                    <a:pt x="196" y="14"/>
                  </a:cubicBezTo>
                  <a:cubicBezTo>
                    <a:pt x="176" y="18"/>
                    <a:pt x="157" y="24"/>
                    <a:pt x="140" y="33"/>
                  </a:cubicBezTo>
                  <a:cubicBezTo>
                    <a:pt x="85" y="58"/>
                    <a:pt x="45" y="104"/>
                    <a:pt x="24" y="164"/>
                  </a:cubicBezTo>
                  <a:cubicBezTo>
                    <a:pt x="0" y="237"/>
                    <a:pt x="7" y="321"/>
                    <a:pt x="43" y="397"/>
                  </a:cubicBezTo>
                  <a:cubicBezTo>
                    <a:pt x="99" y="514"/>
                    <a:pt x="219" y="596"/>
                    <a:pt x="365" y="617"/>
                  </a:cubicBezTo>
                  <a:cubicBezTo>
                    <a:pt x="430" y="626"/>
                    <a:pt x="542" y="607"/>
                    <a:pt x="612" y="575"/>
                  </a:cubicBezTo>
                  <a:cubicBezTo>
                    <a:pt x="716" y="528"/>
                    <a:pt x="716" y="528"/>
                    <a:pt x="716" y="528"/>
                  </a:cubicBezTo>
                  <a:lnTo>
                    <a:pt x="602" y="506"/>
                  </a:lnTo>
                  <a:close/>
                </a:path>
              </a:pathLst>
            </a:custGeom>
            <a:solidFill>
              <a:srgbClr val="DBDDD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6" name="Freeform 2519"/>
            <p:cNvSpPr/>
            <p:nvPr/>
          </p:nvSpPr>
          <p:spPr bwMode="auto">
            <a:xfrm>
              <a:off x="3419171" y="1837247"/>
              <a:ext cx="2296512" cy="2009278"/>
            </a:xfrm>
            <a:custGeom>
              <a:avLst/>
              <a:gdLst>
                <a:gd name="T0" fmla="*/ 602 w 714"/>
                <a:gd name="T1" fmla="*/ 506 h 625"/>
                <a:gd name="T2" fmla="*/ 507 w 714"/>
                <a:gd name="T3" fmla="*/ 436 h 625"/>
                <a:gd name="T4" fmla="*/ 491 w 714"/>
                <a:gd name="T5" fmla="*/ 299 h 625"/>
                <a:gd name="T6" fmla="*/ 408 w 714"/>
                <a:gd name="T7" fmla="*/ 80 h 625"/>
                <a:gd name="T8" fmla="*/ 196 w 714"/>
                <a:gd name="T9" fmla="*/ 15 h 625"/>
                <a:gd name="T10" fmla="*/ 140 w 714"/>
                <a:gd name="T11" fmla="*/ 33 h 625"/>
                <a:gd name="T12" fmla="*/ 25 w 714"/>
                <a:gd name="T13" fmla="*/ 165 h 625"/>
                <a:gd name="T14" fmla="*/ 43 w 714"/>
                <a:gd name="T15" fmla="*/ 397 h 625"/>
                <a:gd name="T16" fmla="*/ 365 w 714"/>
                <a:gd name="T17" fmla="*/ 616 h 625"/>
                <a:gd name="T18" fmla="*/ 611 w 714"/>
                <a:gd name="T19" fmla="*/ 575 h 625"/>
                <a:gd name="T20" fmla="*/ 714 w 714"/>
                <a:gd name="T21" fmla="*/ 528 h 625"/>
                <a:gd name="T22" fmla="*/ 602 w 714"/>
                <a:gd name="T23" fmla="*/ 50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4" h="625">
                  <a:moveTo>
                    <a:pt x="602" y="506"/>
                  </a:moveTo>
                  <a:cubicBezTo>
                    <a:pt x="556" y="497"/>
                    <a:pt x="526" y="474"/>
                    <a:pt x="507" y="436"/>
                  </a:cubicBezTo>
                  <a:cubicBezTo>
                    <a:pt x="491" y="401"/>
                    <a:pt x="485" y="354"/>
                    <a:pt x="491" y="299"/>
                  </a:cubicBezTo>
                  <a:cubicBezTo>
                    <a:pt x="499" y="219"/>
                    <a:pt x="469" y="137"/>
                    <a:pt x="408" y="80"/>
                  </a:cubicBezTo>
                  <a:cubicBezTo>
                    <a:pt x="349" y="24"/>
                    <a:pt x="272" y="0"/>
                    <a:pt x="196" y="15"/>
                  </a:cubicBezTo>
                  <a:cubicBezTo>
                    <a:pt x="176" y="19"/>
                    <a:pt x="158" y="25"/>
                    <a:pt x="140" y="33"/>
                  </a:cubicBezTo>
                  <a:cubicBezTo>
                    <a:pt x="85" y="59"/>
                    <a:pt x="45" y="104"/>
                    <a:pt x="25" y="165"/>
                  </a:cubicBezTo>
                  <a:cubicBezTo>
                    <a:pt x="0" y="237"/>
                    <a:pt x="7" y="321"/>
                    <a:pt x="43" y="397"/>
                  </a:cubicBezTo>
                  <a:cubicBezTo>
                    <a:pt x="99" y="514"/>
                    <a:pt x="219" y="596"/>
                    <a:pt x="365" y="616"/>
                  </a:cubicBezTo>
                  <a:cubicBezTo>
                    <a:pt x="430" y="625"/>
                    <a:pt x="542" y="606"/>
                    <a:pt x="611" y="575"/>
                  </a:cubicBezTo>
                  <a:cubicBezTo>
                    <a:pt x="714" y="528"/>
                    <a:pt x="714" y="528"/>
                    <a:pt x="714" y="528"/>
                  </a:cubicBezTo>
                  <a:lnTo>
                    <a:pt x="602" y="506"/>
                  </a:lnTo>
                  <a:close/>
                </a:path>
              </a:pathLst>
            </a:custGeom>
            <a:solidFill>
              <a:srgbClr val="DADC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7" name="Freeform 2520"/>
            <p:cNvSpPr/>
            <p:nvPr/>
          </p:nvSpPr>
          <p:spPr bwMode="auto">
            <a:xfrm>
              <a:off x="3423255" y="1839970"/>
              <a:ext cx="2289706" cy="2006555"/>
            </a:xfrm>
            <a:custGeom>
              <a:avLst/>
              <a:gdLst>
                <a:gd name="T0" fmla="*/ 601 w 712"/>
                <a:gd name="T1" fmla="*/ 506 h 624"/>
                <a:gd name="T2" fmla="*/ 506 w 712"/>
                <a:gd name="T3" fmla="*/ 435 h 624"/>
                <a:gd name="T4" fmla="*/ 489 w 712"/>
                <a:gd name="T5" fmla="*/ 298 h 624"/>
                <a:gd name="T6" fmla="*/ 407 w 712"/>
                <a:gd name="T7" fmla="*/ 79 h 624"/>
                <a:gd name="T8" fmla="*/ 195 w 712"/>
                <a:gd name="T9" fmla="*/ 14 h 624"/>
                <a:gd name="T10" fmla="*/ 139 w 712"/>
                <a:gd name="T11" fmla="*/ 32 h 624"/>
                <a:gd name="T12" fmla="*/ 24 w 712"/>
                <a:gd name="T13" fmla="*/ 164 h 624"/>
                <a:gd name="T14" fmla="*/ 43 w 712"/>
                <a:gd name="T15" fmla="*/ 396 h 624"/>
                <a:gd name="T16" fmla="*/ 364 w 712"/>
                <a:gd name="T17" fmla="*/ 615 h 624"/>
                <a:gd name="T18" fmla="*/ 610 w 712"/>
                <a:gd name="T19" fmla="*/ 573 h 624"/>
                <a:gd name="T20" fmla="*/ 712 w 712"/>
                <a:gd name="T21" fmla="*/ 527 h 624"/>
                <a:gd name="T22" fmla="*/ 601 w 712"/>
                <a:gd name="T23" fmla="*/ 50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2" h="624">
                  <a:moveTo>
                    <a:pt x="601" y="506"/>
                  </a:moveTo>
                  <a:cubicBezTo>
                    <a:pt x="555" y="497"/>
                    <a:pt x="524" y="474"/>
                    <a:pt x="506" y="435"/>
                  </a:cubicBezTo>
                  <a:cubicBezTo>
                    <a:pt x="489" y="400"/>
                    <a:pt x="484" y="353"/>
                    <a:pt x="489" y="298"/>
                  </a:cubicBezTo>
                  <a:cubicBezTo>
                    <a:pt x="498" y="218"/>
                    <a:pt x="467" y="136"/>
                    <a:pt x="407" y="79"/>
                  </a:cubicBezTo>
                  <a:cubicBezTo>
                    <a:pt x="348" y="23"/>
                    <a:pt x="271" y="0"/>
                    <a:pt x="195" y="14"/>
                  </a:cubicBezTo>
                  <a:cubicBezTo>
                    <a:pt x="176" y="18"/>
                    <a:pt x="157" y="24"/>
                    <a:pt x="139" y="32"/>
                  </a:cubicBezTo>
                  <a:cubicBezTo>
                    <a:pt x="84" y="58"/>
                    <a:pt x="44" y="104"/>
                    <a:pt x="24" y="164"/>
                  </a:cubicBezTo>
                  <a:cubicBezTo>
                    <a:pt x="0" y="236"/>
                    <a:pt x="7" y="320"/>
                    <a:pt x="43" y="396"/>
                  </a:cubicBezTo>
                  <a:cubicBezTo>
                    <a:pt x="98" y="512"/>
                    <a:pt x="219" y="594"/>
                    <a:pt x="364" y="615"/>
                  </a:cubicBezTo>
                  <a:cubicBezTo>
                    <a:pt x="428" y="624"/>
                    <a:pt x="541" y="605"/>
                    <a:pt x="610" y="573"/>
                  </a:cubicBezTo>
                  <a:cubicBezTo>
                    <a:pt x="712" y="527"/>
                    <a:pt x="712" y="527"/>
                    <a:pt x="712" y="527"/>
                  </a:cubicBezTo>
                  <a:lnTo>
                    <a:pt x="601" y="506"/>
                  </a:lnTo>
                  <a:close/>
                </a:path>
              </a:pathLst>
            </a:custGeom>
            <a:solidFill>
              <a:srgbClr val="D8DAD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8" name="Freeform 2521"/>
            <p:cNvSpPr/>
            <p:nvPr/>
          </p:nvSpPr>
          <p:spPr bwMode="auto">
            <a:xfrm>
              <a:off x="3423255" y="1839970"/>
              <a:ext cx="2282899" cy="2002471"/>
            </a:xfrm>
            <a:custGeom>
              <a:avLst/>
              <a:gdLst>
                <a:gd name="T0" fmla="*/ 601 w 710"/>
                <a:gd name="T1" fmla="*/ 506 h 623"/>
                <a:gd name="T2" fmla="*/ 505 w 710"/>
                <a:gd name="T3" fmla="*/ 435 h 623"/>
                <a:gd name="T4" fmla="*/ 489 w 710"/>
                <a:gd name="T5" fmla="*/ 298 h 623"/>
                <a:gd name="T6" fmla="*/ 407 w 710"/>
                <a:gd name="T7" fmla="*/ 80 h 623"/>
                <a:gd name="T8" fmla="*/ 196 w 710"/>
                <a:gd name="T9" fmla="*/ 15 h 623"/>
                <a:gd name="T10" fmla="*/ 140 w 710"/>
                <a:gd name="T11" fmla="*/ 33 h 623"/>
                <a:gd name="T12" fmla="*/ 25 w 710"/>
                <a:gd name="T13" fmla="*/ 164 h 623"/>
                <a:gd name="T14" fmla="*/ 43 w 710"/>
                <a:gd name="T15" fmla="*/ 396 h 623"/>
                <a:gd name="T16" fmla="*/ 365 w 710"/>
                <a:gd name="T17" fmla="*/ 614 h 623"/>
                <a:gd name="T18" fmla="*/ 610 w 710"/>
                <a:gd name="T19" fmla="*/ 573 h 623"/>
                <a:gd name="T20" fmla="*/ 710 w 710"/>
                <a:gd name="T21" fmla="*/ 527 h 623"/>
                <a:gd name="T22" fmla="*/ 601 w 710"/>
                <a:gd name="T23" fmla="*/ 50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0" h="623">
                  <a:moveTo>
                    <a:pt x="601" y="506"/>
                  </a:moveTo>
                  <a:cubicBezTo>
                    <a:pt x="555" y="497"/>
                    <a:pt x="524" y="474"/>
                    <a:pt x="505" y="435"/>
                  </a:cubicBezTo>
                  <a:cubicBezTo>
                    <a:pt x="489" y="400"/>
                    <a:pt x="483" y="353"/>
                    <a:pt x="489" y="298"/>
                  </a:cubicBezTo>
                  <a:cubicBezTo>
                    <a:pt x="497" y="218"/>
                    <a:pt x="467" y="136"/>
                    <a:pt x="407" y="80"/>
                  </a:cubicBezTo>
                  <a:cubicBezTo>
                    <a:pt x="348" y="24"/>
                    <a:pt x="271" y="0"/>
                    <a:pt x="196" y="15"/>
                  </a:cubicBezTo>
                  <a:cubicBezTo>
                    <a:pt x="176" y="19"/>
                    <a:pt x="157" y="25"/>
                    <a:pt x="140" y="33"/>
                  </a:cubicBezTo>
                  <a:cubicBezTo>
                    <a:pt x="85" y="59"/>
                    <a:pt x="45" y="104"/>
                    <a:pt x="25" y="164"/>
                  </a:cubicBezTo>
                  <a:cubicBezTo>
                    <a:pt x="0" y="236"/>
                    <a:pt x="7" y="320"/>
                    <a:pt x="43" y="396"/>
                  </a:cubicBezTo>
                  <a:cubicBezTo>
                    <a:pt x="99" y="512"/>
                    <a:pt x="219" y="594"/>
                    <a:pt x="365" y="614"/>
                  </a:cubicBezTo>
                  <a:cubicBezTo>
                    <a:pt x="428" y="623"/>
                    <a:pt x="541" y="604"/>
                    <a:pt x="610" y="573"/>
                  </a:cubicBezTo>
                  <a:cubicBezTo>
                    <a:pt x="710" y="527"/>
                    <a:pt x="710" y="527"/>
                    <a:pt x="710" y="527"/>
                  </a:cubicBezTo>
                  <a:lnTo>
                    <a:pt x="601" y="506"/>
                  </a:lnTo>
                  <a:close/>
                </a:path>
              </a:pathLst>
            </a:custGeom>
            <a:solidFill>
              <a:srgbClr val="D7D9D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9" name="Freeform 2522"/>
            <p:cNvSpPr/>
            <p:nvPr/>
          </p:nvSpPr>
          <p:spPr bwMode="auto">
            <a:xfrm>
              <a:off x="3425978" y="1842692"/>
              <a:ext cx="2273370" cy="1999749"/>
            </a:xfrm>
            <a:custGeom>
              <a:avLst/>
              <a:gdLst>
                <a:gd name="T0" fmla="*/ 600 w 707"/>
                <a:gd name="T1" fmla="*/ 506 h 622"/>
                <a:gd name="T2" fmla="*/ 504 w 707"/>
                <a:gd name="T3" fmla="*/ 434 h 622"/>
                <a:gd name="T4" fmla="*/ 487 w 707"/>
                <a:gd name="T5" fmla="*/ 297 h 622"/>
                <a:gd name="T6" fmla="*/ 405 w 707"/>
                <a:gd name="T7" fmla="*/ 79 h 622"/>
                <a:gd name="T8" fmla="*/ 195 w 707"/>
                <a:gd name="T9" fmla="*/ 15 h 622"/>
                <a:gd name="T10" fmla="*/ 139 w 707"/>
                <a:gd name="T11" fmla="*/ 32 h 622"/>
                <a:gd name="T12" fmla="*/ 24 w 707"/>
                <a:gd name="T13" fmla="*/ 163 h 622"/>
                <a:gd name="T14" fmla="*/ 43 w 707"/>
                <a:gd name="T15" fmla="*/ 394 h 622"/>
                <a:gd name="T16" fmla="*/ 364 w 707"/>
                <a:gd name="T17" fmla="*/ 613 h 622"/>
                <a:gd name="T18" fmla="*/ 609 w 707"/>
                <a:gd name="T19" fmla="*/ 571 h 622"/>
                <a:gd name="T20" fmla="*/ 707 w 707"/>
                <a:gd name="T21" fmla="*/ 526 h 622"/>
                <a:gd name="T22" fmla="*/ 600 w 707"/>
                <a:gd name="T23" fmla="*/ 506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7" h="622">
                  <a:moveTo>
                    <a:pt x="600" y="506"/>
                  </a:moveTo>
                  <a:cubicBezTo>
                    <a:pt x="554" y="497"/>
                    <a:pt x="522" y="474"/>
                    <a:pt x="504" y="434"/>
                  </a:cubicBezTo>
                  <a:cubicBezTo>
                    <a:pt x="487" y="399"/>
                    <a:pt x="482" y="352"/>
                    <a:pt x="487" y="297"/>
                  </a:cubicBezTo>
                  <a:cubicBezTo>
                    <a:pt x="496" y="217"/>
                    <a:pt x="465" y="136"/>
                    <a:pt x="405" y="79"/>
                  </a:cubicBezTo>
                  <a:cubicBezTo>
                    <a:pt x="347" y="23"/>
                    <a:pt x="270" y="0"/>
                    <a:pt x="195" y="15"/>
                  </a:cubicBezTo>
                  <a:cubicBezTo>
                    <a:pt x="175" y="18"/>
                    <a:pt x="156" y="24"/>
                    <a:pt x="139" y="32"/>
                  </a:cubicBezTo>
                  <a:cubicBezTo>
                    <a:pt x="84" y="58"/>
                    <a:pt x="44" y="103"/>
                    <a:pt x="24" y="163"/>
                  </a:cubicBezTo>
                  <a:cubicBezTo>
                    <a:pt x="0" y="235"/>
                    <a:pt x="7" y="319"/>
                    <a:pt x="43" y="394"/>
                  </a:cubicBezTo>
                  <a:cubicBezTo>
                    <a:pt x="98" y="511"/>
                    <a:pt x="218" y="592"/>
                    <a:pt x="364" y="613"/>
                  </a:cubicBezTo>
                  <a:cubicBezTo>
                    <a:pt x="427" y="622"/>
                    <a:pt x="540" y="603"/>
                    <a:pt x="609" y="571"/>
                  </a:cubicBezTo>
                  <a:cubicBezTo>
                    <a:pt x="707" y="526"/>
                    <a:pt x="707" y="526"/>
                    <a:pt x="707" y="526"/>
                  </a:cubicBezTo>
                  <a:lnTo>
                    <a:pt x="600" y="506"/>
                  </a:lnTo>
                  <a:close/>
                </a:path>
              </a:pathLst>
            </a:custGeom>
            <a:solidFill>
              <a:srgbClr val="D5D7D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0" name="Freeform 2523"/>
            <p:cNvSpPr/>
            <p:nvPr/>
          </p:nvSpPr>
          <p:spPr bwMode="auto">
            <a:xfrm>
              <a:off x="3425978" y="1842692"/>
              <a:ext cx="2270647" cy="1997026"/>
            </a:xfrm>
            <a:custGeom>
              <a:avLst/>
              <a:gdLst>
                <a:gd name="T0" fmla="*/ 600 w 706"/>
                <a:gd name="T1" fmla="*/ 506 h 621"/>
                <a:gd name="T2" fmla="*/ 503 w 706"/>
                <a:gd name="T3" fmla="*/ 435 h 621"/>
                <a:gd name="T4" fmla="*/ 487 w 706"/>
                <a:gd name="T5" fmla="*/ 297 h 621"/>
                <a:gd name="T6" fmla="*/ 405 w 706"/>
                <a:gd name="T7" fmla="*/ 79 h 621"/>
                <a:gd name="T8" fmla="*/ 195 w 706"/>
                <a:gd name="T9" fmla="*/ 15 h 621"/>
                <a:gd name="T10" fmla="*/ 139 w 706"/>
                <a:gd name="T11" fmla="*/ 33 h 621"/>
                <a:gd name="T12" fmla="*/ 25 w 706"/>
                <a:gd name="T13" fmla="*/ 163 h 621"/>
                <a:gd name="T14" fmla="*/ 43 w 706"/>
                <a:gd name="T15" fmla="*/ 394 h 621"/>
                <a:gd name="T16" fmla="*/ 364 w 706"/>
                <a:gd name="T17" fmla="*/ 612 h 621"/>
                <a:gd name="T18" fmla="*/ 609 w 706"/>
                <a:gd name="T19" fmla="*/ 571 h 621"/>
                <a:gd name="T20" fmla="*/ 706 w 706"/>
                <a:gd name="T21" fmla="*/ 527 h 621"/>
                <a:gd name="T22" fmla="*/ 600 w 706"/>
                <a:gd name="T23" fmla="*/ 50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6" h="621">
                  <a:moveTo>
                    <a:pt x="600" y="506"/>
                  </a:moveTo>
                  <a:cubicBezTo>
                    <a:pt x="553" y="497"/>
                    <a:pt x="522" y="474"/>
                    <a:pt x="503" y="435"/>
                  </a:cubicBezTo>
                  <a:cubicBezTo>
                    <a:pt x="487" y="399"/>
                    <a:pt x="481" y="352"/>
                    <a:pt x="487" y="297"/>
                  </a:cubicBezTo>
                  <a:cubicBezTo>
                    <a:pt x="495" y="217"/>
                    <a:pt x="465" y="136"/>
                    <a:pt x="405" y="79"/>
                  </a:cubicBezTo>
                  <a:cubicBezTo>
                    <a:pt x="347" y="24"/>
                    <a:pt x="270" y="0"/>
                    <a:pt x="195" y="15"/>
                  </a:cubicBezTo>
                  <a:cubicBezTo>
                    <a:pt x="175" y="19"/>
                    <a:pt x="156" y="25"/>
                    <a:pt x="139" y="33"/>
                  </a:cubicBezTo>
                  <a:cubicBezTo>
                    <a:pt x="84" y="58"/>
                    <a:pt x="45" y="104"/>
                    <a:pt x="25" y="163"/>
                  </a:cubicBezTo>
                  <a:cubicBezTo>
                    <a:pt x="0" y="235"/>
                    <a:pt x="7" y="319"/>
                    <a:pt x="43" y="394"/>
                  </a:cubicBezTo>
                  <a:cubicBezTo>
                    <a:pt x="99" y="510"/>
                    <a:pt x="218" y="592"/>
                    <a:pt x="364" y="612"/>
                  </a:cubicBezTo>
                  <a:cubicBezTo>
                    <a:pt x="427" y="621"/>
                    <a:pt x="540" y="602"/>
                    <a:pt x="609" y="571"/>
                  </a:cubicBezTo>
                  <a:cubicBezTo>
                    <a:pt x="706" y="527"/>
                    <a:pt x="706" y="527"/>
                    <a:pt x="706" y="527"/>
                  </a:cubicBezTo>
                  <a:lnTo>
                    <a:pt x="600" y="506"/>
                  </a:lnTo>
                  <a:close/>
                </a:path>
              </a:pathLst>
            </a:custGeom>
            <a:solidFill>
              <a:srgbClr val="D4D6D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1" name="Freeform 2524"/>
            <p:cNvSpPr/>
            <p:nvPr/>
          </p:nvSpPr>
          <p:spPr bwMode="auto">
            <a:xfrm>
              <a:off x="3428700" y="1846776"/>
              <a:ext cx="2261118" cy="1992942"/>
            </a:xfrm>
            <a:custGeom>
              <a:avLst/>
              <a:gdLst>
                <a:gd name="T0" fmla="*/ 598 w 703"/>
                <a:gd name="T1" fmla="*/ 506 h 620"/>
                <a:gd name="T2" fmla="*/ 502 w 703"/>
                <a:gd name="T3" fmla="*/ 434 h 620"/>
                <a:gd name="T4" fmla="*/ 485 w 703"/>
                <a:gd name="T5" fmla="*/ 296 h 620"/>
                <a:gd name="T6" fmla="*/ 404 w 703"/>
                <a:gd name="T7" fmla="*/ 79 h 620"/>
                <a:gd name="T8" fmla="*/ 194 w 703"/>
                <a:gd name="T9" fmla="*/ 15 h 620"/>
                <a:gd name="T10" fmla="*/ 138 w 703"/>
                <a:gd name="T11" fmla="*/ 32 h 620"/>
                <a:gd name="T12" fmla="*/ 24 w 703"/>
                <a:gd name="T13" fmla="*/ 163 h 620"/>
                <a:gd name="T14" fmla="*/ 43 w 703"/>
                <a:gd name="T15" fmla="*/ 393 h 620"/>
                <a:gd name="T16" fmla="*/ 363 w 703"/>
                <a:gd name="T17" fmla="*/ 611 h 620"/>
                <a:gd name="T18" fmla="*/ 607 w 703"/>
                <a:gd name="T19" fmla="*/ 569 h 620"/>
                <a:gd name="T20" fmla="*/ 703 w 703"/>
                <a:gd name="T21" fmla="*/ 526 h 620"/>
                <a:gd name="T22" fmla="*/ 598 w 703"/>
                <a:gd name="T23" fmla="*/ 50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3" h="620">
                  <a:moveTo>
                    <a:pt x="598" y="506"/>
                  </a:moveTo>
                  <a:cubicBezTo>
                    <a:pt x="552" y="497"/>
                    <a:pt x="521" y="473"/>
                    <a:pt x="502" y="434"/>
                  </a:cubicBezTo>
                  <a:cubicBezTo>
                    <a:pt x="485" y="398"/>
                    <a:pt x="479" y="351"/>
                    <a:pt x="485" y="296"/>
                  </a:cubicBezTo>
                  <a:cubicBezTo>
                    <a:pt x="494" y="216"/>
                    <a:pt x="463" y="135"/>
                    <a:pt x="404" y="79"/>
                  </a:cubicBezTo>
                  <a:cubicBezTo>
                    <a:pt x="345" y="23"/>
                    <a:pt x="269" y="0"/>
                    <a:pt x="194" y="15"/>
                  </a:cubicBezTo>
                  <a:cubicBezTo>
                    <a:pt x="174" y="18"/>
                    <a:pt x="156" y="24"/>
                    <a:pt x="138" y="32"/>
                  </a:cubicBezTo>
                  <a:cubicBezTo>
                    <a:pt x="84" y="58"/>
                    <a:pt x="44" y="103"/>
                    <a:pt x="24" y="163"/>
                  </a:cubicBezTo>
                  <a:cubicBezTo>
                    <a:pt x="0" y="234"/>
                    <a:pt x="7" y="318"/>
                    <a:pt x="43" y="393"/>
                  </a:cubicBezTo>
                  <a:cubicBezTo>
                    <a:pt x="98" y="509"/>
                    <a:pt x="218" y="590"/>
                    <a:pt x="363" y="611"/>
                  </a:cubicBezTo>
                  <a:cubicBezTo>
                    <a:pt x="426" y="620"/>
                    <a:pt x="538" y="601"/>
                    <a:pt x="607" y="569"/>
                  </a:cubicBezTo>
                  <a:cubicBezTo>
                    <a:pt x="703" y="526"/>
                    <a:pt x="703" y="526"/>
                    <a:pt x="703" y="526"/>
                  </a:cubicBezTo>
                  <a:lnTo>
                    <a:pt x="598" y="506"/>
                  </a:lnTo>
                  <a:close/>
                </a:path>
              </a:pathLst>
            </a:custGeom>
            <a:solidFill>
              <a:srgbClr val="D2D4D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2" name="Freeform 2525"/>
            <p:cNvSpPr/>
            <p:nvPr/>
          </p:nvSpPr>
          <p:spPr bwMode="auto">
            <a:xfrm>
              <a:off x="3432784" y="1846776"/>
              <a:ext cx="2250228" cy="1990220"/>
            </a:xfrm>
            <a:custGeom>
              <a:avLst/>
              <a:gdLst>
                <a:gd name="T0" fmla="*/ 597 w 700"/>
                <a:gd name="T1" fmla="*/ 506 h 619"/>
                <a:gd name="T2" fmla="*/ 501 w 700"/>
                <a:gd name="T3" fmla="*/ 434 h 619"/>
                <a:gd name="T4" fmla="*/ 484 w 700"/>
                <a:gd name="T5" fmla="*/ 296 h 619"/>
                <a:gd name="T6" fmla="*/ 402 w 700"/>
                <a:gd name="T7" fmla="*/ 79 h 619"/>
                <a:gd name="T8" fmla="*/ 193 w 700"/>
                <a:gd name="T9" fmla="*/ 15 h 619"/>
                <a:gd name="T10" fmla="*/ 138 w 700"/>
                <a:gd name="T11" fmla="*/ 33 h 619"/>
                <a:gd name="T12" fmla="*/ 24 w 700"/>
                <a:gd name="T13" fmla="*/ 163 h 619"/>
                <a:gd name="T14" fmla="*/ 42 w 700"/>
                <a:gd name="T15" fmla="*/ 393 h 619"/>
                <a:gd name="T16" fmla="*/ 362 w 700"/>
                <a:gd name="T17" fmla="*/ 610 h 619"/>
                <a:gd name="T18" fmla="*/ 606 w 700"/>
                <a:gd name="T19" fmla="*/ 569 h 619"/>
                <a:gd name="T20" fmla="*/ 700 w 700"/>
                <a:gd name="T21" fmla="*/ 526 h 619"/>
                <a:gd name="T22" fmla="*/ 597 w 700"/>
                <a:gd name="T23" fmla="*/ 50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0" h="619">
                  <a:moveTo>
                    <a:pt x="597" y="506"/>
                  </a:moveTo>
                  <a:cubicBezTo>
                    <a:pt x="551" y="497"/>
                    <a:pt x="519" y="474"/>
                    <a:pt x="501" y="434"/>
                  </a:cubicBezTo>
                  <a:cubicBezTo>
                    <a:pt x="484" y="399"/>
                    <a:pt x="478" y="351"/>
                    <a:pt x="484" y="296"/>
                  </a:cubicBezTo>
                  <a:cubicBezTo>
                    <a:pt x="492" y="217"/>
                    <a:pt x="462" y="135"/>
                    <a:pt x="402" y="79"/>
                  </a:cubicBezTo>
                  <a:cubicBezTo>
                    <a:pt x="344" y="24"/>
                    <a:pt x="268" y="0"/>
                    <a:pt x="193" y="15"/>
                  </a:cubicBezTo>
                  <a:cubicBezTo>
                    <a:pt x="173" y="19"/>
                    <a:pt x="155" y="25"/>
                    <a:pt x="138" y="33"/>
                  </a:cubicBezTo>
                  <a:cubicBezTo>
                    <a:pt x="83" y="58"/>
                    <a:pt x="44" y="103"/>
                    <a:pt x="24" y="163"/>
                  </a:cubicBezTo>
                  <a:cubicBezTo>
                    <a:pt x="0" y="234"/>
                    <a:pt x="6" y="318"/>
                    <a:pt x="42" y="393"/>
                  </a:cubicBezTo>
                  <a:cubicBezTo>
                    <a:pt x="97" y="508"/>
                    <a:pt x="217" y="590"/>
                    <a:pt x="362" y="610"/>
                  </a:cubicBezTo>
                  <a:cubicBezTo>
                    <a:pt x="425" y="619"/>
                    <a:pt x="537" y="600"/>
                    <a:pt x="606" y="569"/>
                  </a:cubicBezTo>
                  <a:cubicBezTo>
                    <a:pt x="700" y="526"/>
                    <a:pt x="700" y="526"/>
                    <a:pt x="700" y="526"/>
                  </a:cubicBezTo>
                  <a:lnTo>
                    <a:pt x="597" y="506"/>
                  </a:lnTo>
                  <a:close/>
                </a:path>
              </a:pathLst>
            </a:custGeom>
            <a:solidFill>
              <a:srgbClr val="D1D3D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3" name="Freeform 2527"/>
            <p:cNvSpPr/>
            <p:nvPr/>
          </p:nvSpPr>
          <p:spPr bwMode="auto">
            <a:xfrm>
              <a:off x="3513101" y="1827718"/>
              <a:ext cx="2141324" cy="1976607"/>
            </a:xfrm>
            <a:custGeom>
              <a:avLst/>
              <a:gdLst>
                <a:gd name="T0" fmla="*/ 584 w 666"/>
                <a:gd name="T1" fmla="*/ 515 h 615"/>
                <a:gd name="T2" fmla="*/ 504 w 666"/>
                <a:gd name="T3" fmla="*/ 426 h 615"/>
                <a:gd name="T4" fmla="*/ 508 w 666"/>
                <a:gd name="T5" fmla="*/ 288 h 615"/>
                <a:gd name="T6" fmla="*/ 425 w 666"/>
                <a:gd name="T7" fmla="*/ 73 h 615"/>
                <a:gd name="T8" fmla="*/ 206 w 666"/>
                <a:gd name="T9" fmla="*/ 19 h 615"/>
                <a:gd name="T10" fmla="*/ 147 w 666"/>
                <a:gd name="T11" fmla="*/ 39 h 615"/>
                <a:gd name="T12" fmla="*/ 26 w 666"/>
                <a:gd name="T13" fmla="*/ 175 h 615"/>
                <a:gd name="T14" fmla="*/ 43 w 666"/>
                <a:gd name="T15" fmla="*/ 405 h 615"/>
                <a:gd name="T16" fmla="*/ 376 w 666"/>
                <a:gd name="T17" fmla="*/ 609 h 615"/>
                <a:gd name="T18" fmla="*/ 634 w 666"/>
                <a:gd name="T19" fmla="*/ 556 h 615"/>
                <a:gd name="T20" fmla="*/ 666 w 666"/>
                <a:gd name="T21" fmla="*/ 531 h 615"/>
                <a:gd name="T22" fmla="*/ 584 w 666"/>
                <a:gd name="T23" fmla="*/ 5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6" h="615">
                  <a:moveTo>
                    <a:pt x="584" y="515"/>
                  </a:moveTo>
                  <a:cubicBezTo>
                    <a:pt x="535" y="508"/>
                    <a:pt x="515" y="468"/>
                    <a:pt x="504" y="426"/>
                  </a:cubicBezTo>
                  <a:cubicBezTo>
                    <a:pt x="489" y="371"/>
                    <a:pt x="502" y="343"/>
                    <a:pt x="508" y="288"/>
                  </a:cubicBezTo>
                  <a:cubicBezTo>
                    <a:pt x="518" y="207"/>
                    <a:pt x="487" y="127"/>
                    <a:pt x="425" y="73"/>
                  </a:cubicBezTo>
                  <a:cubicBezTo>
                    <a:pt x="365" y="20"/>
                    <a:pt x="285" y="0"/>
                    <a:pt x="206" y="19"/>
                  </a:cubicBezTo>
                  <a:cubicBezTo>
                    <a:pt x="185" y="23"/>
                    <a:pt x="165" y="30"/>
                    <a:pt x="147" y="39"/>
                  </a:cubicBezTo>
                  <a:cubicBezTo>
                    <a:pt x="89" y="67"/>
                    <a:pt x="47" y="114"/>
                    <a:pt x="26" y="175"/>
                  </a:cubicBezTo>
                  <a:cubicBezTo>
                    <a:pt x="0" y="248"/>
                    <a:pt x="6" y="332"/>
                    <a:pt x="43" y="405"/>
                  </a:cubicBezTo>
                  <a:cubicBezTo>
                    <a:pt x="99" y="519"/>
                    <a:pt x="224" y="595"/>
                    <a:pt x="376" y="609"/>
                  </a:cubicBezTo>
                  <a:cubicBezTo>
                    <a:pt x="443" y="615"/>
                    <a:pt x="561" y="591"/>
                    <a:pt x="634" y="556"/>
                  </a:cubicBezTo>
                  <a:cubicBezTo>
                    <a:pt x="666" y="531"/>
                    <a:pt x="666" y="531"/>
                    <a:pt x="666" y="531"/>
                  </a:cubicBezTo>
                  <a:lnTo>
                    <a:pt x="584" y="515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4" name="Freeform 2566"/>
            <p:cNvSpPr/>
            <p:nvPr/>
          </p:nvSpPr>
          <p:spPr bwMode="auto">
            <a:xfrm>
              <a:off x="3419852" y="1784156"/>
              <a:ext cx="2401332" cy="2074621"/>
            </a:xfrm>
            <a:custGeom>
              <a:avLst/>
              <a:gdLst>
                <a:gd name="T0" fmla="*/ 637 w 747"/>
                <a:gd name="T1" fmla="*/ 524 h 645"/>
                <a:gd name="T2" fmla="*/ 534 w 747"/>
                <a:gd name="T3" fmla="*/ 450 h 645"/>
                <a:gd name="T4" fmla="*/ 518 w 747"/>
                <a:gd name="T5" fmla="*/ 306 h 645"/>
                <a:gd name="T6" fmla="*/ 434 w 747"/>
                <a:gd name="T7" fmla="*/ 80 h 645"/>
                <a:gd name="T8" fmla="*/ 211 w 747"/>
                <a:gd name="T9" fmla="*/ 17 h 645"/>
                <a:gd name="T10" fmla="*/ 151 w 747"/>
                <a:gd name="T11" fmla="*/ 36 h 645"/>
                <a:gd name="T12" fmla="*/ 27 w 747"/>
                <a:gd name="T13" fmla="*/ 174 h 645"/>
                <a:gd name="T14" fmla="*/ 43 w 747"/>
                <a:gd name="T15" fmla="*/ 414 h 645"/>
                <a:gd name="T16" fmla="*/ 382 w 747"/>
                <a:gd name="T17" fmla="*/ 636 h 645"/>
                <a:gd name="T18" fmla="*/ 645 w 747"/>
                <a:gd name="T19" fmla="*/ 589 h 645"/>
                <a:gd name="T20" fmla="*/ 747 w 747"/>
                <a:gd name="T21" fmla="*/ 543 h 645"/>
                <a:gd name="T22" fmla="*/ 637 w 747"/>
                <a:gd name="T23" fmla="*/ 524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7" h="645">
                  <a:moveTo>
                    <a:pt x="637" y="524"/>
                  </a:moveTo>
                  <a:cubicBezTo>
                    <a:pt x="587" y="515"/>
                    <a:pt x="554" y="491"/>
                    <a:pt x="534" y="450"/>
                  </a:cubicBezTo>
                  <a:cubicBezTo>
                    <a:pt x="517" y="413"/>
                    <a:pt x="511" y="363"/>
                    <a:pt x="518" y="306"/>
                  </a:cubicBezTo>
                  <a:cubicBezTo>
                    <a:pt x="529" y="223"/>
                    <a:pt x="497" y="138"/>
                    <a:pt x="434" y="80"/>
                  </a:cubicBezTo>
                  <a:cubicBezTo>
                    <a:pt x="373" y="23"/>
                    <a:pt x="291" y="0"/>
                    <a:pt x="211" y="17"/>
                  </a:cubicBezTo>
                  <a:cubicBezTo>
                    <a:pt x="190" y="21"/>
                    <a:pt x="170" y="28"/>
                    <a:pt x="151" y="36"/>
                  </a:cubicBezTo>
                  <a:cubicBezTo>
                    <a:pt x="92" y="64"/>
                    <a:pt x="49" y="111"/>
                    <a:pt x="27" y="174"/>
                  </a:cubicBezTo>
                  <a:cubicBezTo>
                    <a:pt x="0" y="249"/>
                    <a:pt x="6" y="336"/>
                    <a:pt x="43" y="414"/>
                  </a:cubicBezTo>
                  <a:cubicBezTo>
                    <a:pt x="100" y="534"/>
                    <a:pt x="227" y="617"/>
                    <a:pt x="382" y="636"/>
                  </a:cubicBezTo>
                  <a:cubicBezTo>
                    <a:pt x="451" y="645"/>
                    <a:pt x="571" y="623"/>
                    <a:pt x="645" y="589"/>
                  </a:cubicBezTo>
                  <a:cubicBezTo>
                    <a:pt x="747" y="543"/>
                    <a:pt x="747" y="543"/>
                    <a:pt x="747" y="543"/>
                  </a:cubicBezTo>
                  <a:lnTo>
                    <a:pt x="637" y="5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r="17400000" algn="b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5" name="Freeform 2573"/>
            <p:cNvSpPr/>
            <p:nvPr/>
          </p:nvSpPr>
          <p:spPr bwMode="auto">
            <a:xfrm>
              <a:off x="3462052" y="1843287"/>
              <a:ext cx="2003833" cy="1897651"/>
            </a:xfrm>
            <a:custGeom>
              <a:avLst/>
              <a:gdLst>
                <a:gd name="T0" fmla="*/ 623 w 623"/>
                <a:gd name="T1" fmla="*/ 538 h 590"/>
                <a:gd name="T2" fmla="*/ 476 w 623"/>
                <a:gd name="T3" fmla="*/ 282 h 590"/>
                <a:gd name="T4" fmla="*/ 210 w 623"/>
                <a:gd name="T5" fmla="*/ 31 h 590"/>
                <a:gd name="T6" fmla="*/ 66 w 623"/>
                <a:gd name="T7" fmla="*/ 380 h 590"/>
                <a:gd name="T8" fmla="*/ 379 w 623"/>
                <a:gd name="T9" fmla="*/ 582 h 590"/>
                <a:gd name="T10" fmla="*/ 623 w 623"/>
                <a:gd name="T11" fmla="*/ 538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3" h="590">
                  <a:moveTo>
                    <a:pt x="623" y="538"/>
                  </a:moveTo>
                  <a:cubicBezTo>
                    <a:pt x="492" y="516"/>
                    <a:pt x="462" y="398"/>
                    <a:pt x="476" y="282"/>
                  </a:cubicBezTo>
                  <a:cubicBezTo>
                    <a:pt x="495" y="133"/>
                    <a:pt x="360" y="0"/>
                    <a:pt x="210" y="31"/>
                  </a:cubicBezTo>
                  <a:cubicBezTo>
                    <a:pt x="44" y="65"/>
                    <a:pt x="0" y="242"/>
                    <a:pt x="66" y="380"/>
                  </a:cubicBezTo>
                  <a:cubicBezTo>
                    <a:pt x="123" y="498"/>
                    <a:pt x="249" y="566"/>
                    <a:pt x="379" y="582"/>
                  </a:cubicBezTo>
                  <a:cubicBezTo>
                    <a:pt x="437" y="590"/>
                    <a:pt x="551" y="571"/>
                    <a:pt x="623" y="5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14300" h="146050"/>
            </a:sp3d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6" name="Freeform 2582"/>
            <p:cNvSpPr>
              <a:spLocks noEditPoints="1"/>
            </p:cNvSpPr>
            <p:nvPr/>
          </p:nvSpPr>
          <p:spPr bwMode="auto">
            <a:xfrm>
              <a:off x="3620304" y="1984948"/>
              <a:ext cx="1607695" cy="1688012"/>
            </a:xfrm>
            <a:custGeom>
              <a:avLst/>
              <a:gdLst>
                <a:gd name="T0" fmla="*/ 474 w 500"/>
                <a:gd name="T1" fmla="*/ 509 h 525"/>
                <a:gd name="T2" fmla="*/ 439 w 500"/>
                <a:gd name="T3" fmla="*/ 516 h 525"/>
                <a:gd name="T4" fmla="*/ 488 w 500"/>
                <a:gd name="T5" fmla="*/ 483 h 525"/>
                <a:gd name="T6" fmla="*/ 415 w 500"/>
                <a:gd name="T7" fmla="*/ 519 h 525"/>
                <a:gd name="T8" fmla="*/ 403 w 500"/>
                <a:gd name="T9" fmla="*/ 520 h 525"/>
                <a:gd name="T10" fmla="*/ 380 w 500"/>
                <a:gd name="T11" fmla="*/ 523 h 525"/>
                <a:gd name="T12" fmla="*/ 480 w 500"/>
                <a:gd name="T13" fmla="*/ 477 h 525"/>
                <a:gd name="T14" fmla="*/ 355 w 500"/>
                <a:gd name="T15" fmla="*/ 525 h 525"/>
                <a:gd name="T16" fmla="*/ 331 w 500"/>
                <a:gd name="T17" fmla="*/ 524 h 525"/>
                <a:gd name="T18" fmla="*/ 461 w 500"/>
                <a:gd name="T19" fmla="*/ 461 h 525"/>
                <a:gd name="T20" fmla="*/ 445 w 500"/>
                <a:gd name="T21" fmla="*/ 442 h 525"/>
                <a:gd name="T22" fmla="*/ 271 w 500"/>
                <a:gd name="T23" fmla="*/ 513 h 525"/>
                <a:gd name="T24" fmla="*/ 247 w 500"/>
                <a:gd name="T25" fmla="*/ 506 h 525"/>
                <a:gd name="T26" fmla="*/ 426 w 500"/>
                <a:gd name="T27" fmla="*/ 410 h 525"/>
                <a:gd name="T28" fmla="*/ 225 w 500"/>
                <a:gd name="T29" fmla="*/ 497 h 525"/>
                <a:gd name="T30" fmla="*/ 418 w 500"/>
                <a:gd name="T31" fmla="*/ 388 h 525"/>
                <a:gd name="T32" fmla="*/ 215 w 500"/>
                <a:gd name="T33" fmla="*/ 494 h 525"/>
                <a:gd name="T34" fmla="*/ 192 w 500"/>
                <a:gd name="T35" fmla="*/ 485 h 525"/>
                <a:gd name="T36" fmla="*/ 414 w 500"/>
                <a:gd name="T37" fmla="*/ 378 h 525"/>
                <a:gd name="T38" fmla="*/ 408 w 500"/>
                <a:gd name="T39" fmla="*/ 354 h 525"/>
                <a:gd name="T40" fmla="*/ 139 w 500"/>
                <a:gd name="T41" fmla="*/ 455 h 525"/>
                <a:gd name="T42" fmla="*/ 403 w 500"/>
                <a:gd name="T43" fmla="*/ 318 h 525"/>
                <a:gd name="T44" fmla="*/ 120 w 500"/>
                <a:gd name="T45" fmla="*/ 440 h 525"/>
                <a:gd name="T46" fmla="*/ 403 w 500"/>
                <a:gd name="T47" fmla="*/ 294 h 525"/>
                <a:gd name="T48" fmla="*/ 111 w 500"/>
                <a:gd name="T49" fmla="*/ 433 h 525"/>
                <a:gd name="T50" fmla="*/ 403 w 500"/>
                <a:gd name="T51" fmla="*/ 282 h 525"/>
                <a:gd name="T52" fmla="*/ 92 w 500"/>
                <a:gd name="T53" fmla="*/ 417 h 525"/>
                <a:gd name="T54" fmla="*/ 75 w 500"/>
                <a:gd name="T55" fmla="*/ 400 h 525"/>
                <a:gd name="T56" fmla="*/ 406 w 500"/>
                <a:gd name="T57" fmla="*/ 233 h 525"/>
                <a:gd name="T58" fmla="*/ 53 w 500"/>
                <a:gd name="T59" fmla="*/ 371 h 525"/>
                <a:gd name="T60" fmla="*/ 407 w 500"/>
                <a:gd name="T61" fmla="*/ 197 h 525"/>
                <a:gd name="T62" fmla="*/ 47 w 500"/>
                <a:gd name="T63" fmla="*/ 361 h 525"/>
                <a:gd name="T64" fmla="*/ 406 w 500"/>
                <a:gd name="T65" fmla="*/ 185 h 525"/>
                <a:gd name="T66" fmla="*/ 35 w 500"/>
                <a:gd name="T67" fmla="*/ 341 h 525"/>
                <a:gd name="T68" fmla="*/ 401 w 500"/>
                <a:gd name="T69" fmla="*/ 162 h 525"/>
                <a:gd name="T70" fmla="*/ 24 w 500"/>
                <a:gd name="T71" fmla="*/ 319 h 525"/>
                <a:gd name="T72" fmla="*/ 15 w 500"/>
                <a:gd name="T73" fmla="*/ 297 h 525"/>
                <a:gd name="T74" fmla="*/ 378 w 500"/>
                <a:gd name="T75" fmla="*/ 106 h 525"/>
                <a:gd name="T76" fmla="*/ 5 w 500"/>
                <a:gd name="T77" fmla="*/ 261 h 525"/>
                <a:gd name="T78" fmla="*/ 366 w 500"/>
                <a:gd name="T79" fmla="*/ 85 h 525"/>
                <a:gd name="T80" fmla="*/ 3 w 500"/>
                <a:gd name="T81" fmla="*/ 237 h 525"/>
                <a:gd name="T82" fmla="*/ 358 w 500"/>
                <a:gd name="T83" fmla="*/ 77 h 525"/>
                <a:gd name="T84" fmla="*/ 2 w 500"/>
                <a:gd name="T85" fmla="*/ 226 h 525"/>
                <a:gd name="T86" fmla="*/ 342 w 500"/>
                <a:gd name="T87" fmla="*/ 59 h 525"/>
                <a:gd name="T88" fmla="*/ 2 w 500"/>
                <a:gd name="T89" fmla="*/ 202 h 525"/>
                <a:gd name="T90" fmla="*/ 322 w 500"/>
                <a:gd name="T91" fmla="*/ 44 h 525"/>
                <a:gd name="T92" fmla="*/ 303 w 500"/>
                <a:gd name="T93" fmla="*/ 30 h 525"/>
                <a:gd name="T94" fmla="*/ 7 w 500"/>
                <a:gd name="T95" fmla="*/ 153 h 525"/>
                <a:gd name="T96" fmla="*/ 270 w 500"/>
                <a:gd name="T97" fmla="*/ 13 h 525"/>
                <a:gd name="T98" fmla="*/ 18 w 500"/>
                <a:gd name="T99" fmla="*/ 118 h 525"/>
                <a:gd name="T100" fmla="*/ 247 w 500"/>
                <a:gd name="T101" fmla="*/ 6 h 525"/>
                <a:gd name="T102" fmla="*/ 29 w 500"/>
                <a:gd name="T103" fmla="*/ 96 h 525"/>
                <a:gd name="T104" fmla="*/ 236 w 500"/>
                <a:gd name="T105" fmla="*/ 3 h 525"/>
                <a:gd name="T106" fmla="*/ 36 w 500"/>
                <a:gd name="T107" fmla="*/ 87 h 525"/>
                <a:gd name="T108" fmla="*/ 212 w 500"/>
                <a:gd name="T109" fmla="*/ 2 h 525"/>
                <a:gd name="T110" fmla="*/ 49 w 500"/>
                <a:gd name="T111" fmla="*/ 68 h 525"/>
                <a:gd name="T112" fmla="*/ 66 w 500"/>
                <a:gd name="T113" fmla="*/ 51 h 525"/>
                <a:gd name="T114" fmla="*/ 160 w 500"/>
                <a:gd name="T115" fmla="*/ 6 h 525"/>
                <a:gd name="T116" fmla="*/ 85 w 500"/>
                <a:gd name="T117" fmla="*/ 36 h 525"/>
                <a:gd name="T118" fmla="*/ 129 w 500"/>
                <a:gd name="T119" fmla="*/ 14 h 525"/>
                <a:gd name="T120" fmla="*/ 117 w 500"/>
                <a:gd name="T121" fmla="*/ 18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0" h="525">
                  <a:moveTo>
                    <a:pt x="498" y="503"/>
                  </a:moveTo>
                  <a:cubicBezTo>
                    <a:pt x="494" y="504"/>
                    <a:pt x="490" y="505"/>
                    <a:pt x="486" y="506"/>
                  </a:cubicBezTo>
                  <a:cubicBezTo>
                    <a:pt x="486" y="507"/>
                    <a:pt x="485" y="506"/>
                    <a:pt x="485" y="506"/>
                  </a:cubicBezTo>
                  <a:cubicBezTo>
                    <a:pt x="485" y="505"/>
                    <a:pt x="485" y="505"/>
                    <a:pt x="486" y="505"/>
                  </a:cubicBezTo>
                  <a:cubicBezTo>
                    <a:pt x="490" y="504"/>
                    <a:pt x="494" y="503"/>
                    <a:pt x="498" y="502"/>
                  </a:cubicBezTo>
                  <a:cubicBezTo>
                    <a:pt x="498" y="502"/>
                    <a:pt x="498" y="502"/>
                    <a:pt x="498" y="502"/>
                  </a:cubicBezTo>
                  <a:cubicBezTo>
                    <a:pt x="499" y="503"/>
                    <a:pt x="498" y="503"/>
                    <a:pt x="498" y="503"/>
                  </a:cubicBezTo>
                  <a:cubicBezTo>
                    <a:pt x="498" y="503"/>
                    <a:pt x="498" y="503"/>
                    <a:pt x="498" y="503"/>
                  </a:cubicBezTo>
                  <a:close/>
                  <a:moveTo>
                    <a:pt x="474" y="509"/>
                  </a:moveTo>
                  <a:cubicBezTo>
                    <a:pt x="471" y="510"/>
                    <a:pt x="467" y="511"/>
                    <a:pt x="463" y="512"/>
                  </a:cubicBezTo>
                  <a:cubicBezTo>
                    <a:pt x="462" y="512"/>
                    <a:pt x="462" y="512"/>
                    <a:pt x="462" y="511"/>
                  </a:cubicBezTo>
                  <a:cubicBezTo>
                    <a:pt x="462" y="511"/>
                    <a:pt x="462" y="510"/>
                    <a:pt x="462" y="510"/>
                  </a:cubicBezTo>
                  <a:cubicBezTo>
                    <a:pt x="466" y="510"/>
                    <a:pt x="470" y="509"/>
                    <a:pt x="474" y="508"/>
                  </a:cubicBezTo>
                  <a:cubicBezTo>
                    <a:pt x="475" y="508"/>
                    <a:pt x="475" y="508"/>
                    <a:pt x="475" y="508"/>
                  </a:cubicBezTo>
                  <a:cubicBezTo>
                    <a:pt x="475" y="509"/>
                    <a:pt x="475" y="509"/>
                    <a:pt x="475" y="509"/>
                  </a:cubicBezTo>
                  <a:cubicBezTo>
                    <a:pt x="475" y="509"/>
                    <a:pt x="475" y="509"/>
                    <a:pt x="474" y="509"/>
                  </a:cubicBezTo>
                  <a:close/>
                  <a:moveTo>
                    <a:pt x="451" y="514"/>
                  </a:moveTo>
                  <a:cubicBezTo>
                    <a:pt x="447" y="515"/>
                    <a:pt x="443" y="516"/>
                    <a:pt x="439" y="516"/>
                  </a:cubicBezTo>
                  <a:cubicBezTo>
                    <a:pt x="439" y="516"/>
                    <a:pt x="438" y="516"/>
                    <a:pt x="438" y="516"/>
                  </a:cubicBezTo>
                  <a:cubicBezTo>
                    <a:pt x="438" y="515"/>
                    <a:pt x="438" y="515"/>
                    <a:pt x="439" y="515"/>
                  </a:cubicBezTo>
                  <a:cubicBezTo>
                    <a:pt x="443" y="514"/>
                    <a:pt x="447" y="513"/>
                    <a:pt x="451" y="513"/>
                  </a:cubicBezTo>
                  <a:cubicBezTo>
                    <a:pt x="451" y="513"/>
                    <a:pt x="451" y="513"/>
                    <a:pt x="451" y="513"/>
                  </a:cubicBezTo>
                  <a:cubicBezTo>
                    <a:pt x="451" y="514"/>
                    <a:pt x="451" y="514"/>
                    <a:pt x="451" y="514"/>
                  </a:cubicBezTo>
                  <a:cubicBezTo>
                    <a:pt x="451" y="514"/>
                    <a:pt x="451" y="514"/>
                    <a:pt x="451" y="514"/>
                  </a:cubicBezTo>
                  <a:close/>
                  <a:moveTo>
                    <a:pt x="499" y="490"/>
                  </a:moveTo>
                  <a:cubicBezTo>
                    <a:pt x="495" y="488"/>
                    <a:pt x="492" y="486"/>
                    <a:pt x="489" y="484"/>
                  </a:cubicBezTo>
                  <a:cubicBezTo>
                    <a:pt x="488" y="484"/>
                    <a:pt x="488" y="483"/>
                    <a:pt x="488" y="483"/>
                  </a:cubicBezTo>
                  <a:cubicBezTo>
                    <a:pt x="489" y="482"/>
                    <a:pt x="489" y="482"/>
                    <a:pt x="489" y="482"/>
                  </a:cubicBezTo>
                  <a:cubicBezTo>
                    <a:pt x="493" y="485"/>
                    <a:pt x="496" y="487"/>
                    <a:pt x="500" y="489"/>
                  </a:cubicBezTo>
                  <a:cubicBezTo>
                    <a:pt x="500" y="489"/>
                    <a:pt x="500" y="489"/>
                    <a:pt x="500" y="490"/>
                  </a:cubicBezTo>
                  <a:cubicBezTo>
                    <a:pt x="500" y="490"/>
                    <a:pt x="500" y="490"/>
                    <a:pt x="500" y="490"/>
                  </a:cubicBezTo>
                  <a:cubicBezTo>
                    <a:pt x="499" y="490"/>
                    <a:pt x="499" y="490"/>
                    <a:pt x="499" y="490"/>
                  </a:cubicBezTo>
                  <a:close/>
                  <a:moveTo>
                    <a:pt x="427" y="518"/>
                  </a:moveTo>
                  <a:cubicBezTo>
                    <a:pt x="423" y="519"/>
                    <a:pt x="419" y="520"/>
                    <a:pt x="415" y="520"/>
                  </a:cubicBezTo>
                  <a:cubicBezTo>
                    <a:pt x="415" y="520"/>
                    <a:pt x="414" y="520"/>
                    <a:pt x="414" y="519"/>
                  </a:cubicBezTo>
                  <a:cubicBezTo>
                    <a:pt x="414" y="519"/>
                    <a:pt x="414" y="519"/>
                    <a:pt x="415" y="519"/>
                  </a:cubicBezTo>
                  <a:cubicBezTo>
                    <a:pt x="419" y="518"/>
                    <a:pt x="423" y="517"/>
                    <a:pt x="427" y="517"/>
                  </a:cubicBezTo>
                  <a:cubicBezTo>
                    <a:pt x="427" y="517"/>
                    <a:pt x="428" y="517"/>
                    <a:pt x="428" y="517"/>
                  </a:cubicBezTo>
                  <a:cubicBezTo>
                    <a:pt x="428" y="518"/>
                    <a:pt x="428" y="518"/>
                    <a:pt x="427" y="518"/>
                  </a:cubicBezTo>
                  <a:cubicBezTo>
                    <a:pt x="427" y="518"/>
                    <a:pt x="427" y="518"/>
                    <a:pt x="427" y="518"/>
                  </a:cubicBezTo>
                  <a:close/>
                  <a:moveTo>
                    <a:pt x="403" y="522"/>
                  </a:moveTo>
                  <a:cubicBezTo>
                    <a:pt x="399" y="522"/>
                    <a:pt x="395" y="522"/>
                    <a:pt x="391" y="523"/>
                  </a:cubicBezTo>
                  <a:cubicBezTo>
                    <a:pt x="391" y="523"/>
                    <a:pt x="390" y="523"/>
                    <a:pt x="390" y="522"/>
                  </a:cubicBezTo>
                  <a:cubicBezTo>
                    <a:pt x="390" y="522"/>
                    <a:pt x="390" y="521"/>
                    <a:pt x="391" y="521"/>
                  </a:cubicBezTo>
                  <a:cubicBezTo>
                    <a:pt x="395" y="521"/>
                    <a:pt x="399" y="520"/>
                    <a:pt x="403" y="520"/>
                  </a:cubicBezTo>
                  <a:cubicBezTo>
                    <a:pt x="403" y="520"/>
                    <a:pt x="404" y="520"/>
                    <a:pt x="404" y="521"/>
                  </a:cubicBezTo>
                  <a:cubicBezTo>
                    <a:pt x="404" y="521"/>
                    <a:pt x="404" y="521"/>
                    <a:pt x="403" y="521"/>
                  </a:cubicBezTo>
                  <a:cubicBezTo>
                    <a:pt x="403" y="522"/>
                    <a:pt x="403" y="522"/>
                    <a:pt x="403" y="522"/>
                  </a:cubicBezTo>
                  <a:close/>
                  <a:moveTo>
                    <a:pt x="379" y="524"/>
                  </a:moveTo>
                  <a:cubicBezTo>
                    <a:pt x="375" y="524"/>
                    <a:pt x="371" y="524"/>
                    <a:pt x="367" y="524"/>
                  </a:cubicBezTo>
                  <a:cubicBezTo>
                    <a:pt x="366" y="524"/>
                    <a:pt x="366" y="524"/>
                    <a:pt x="366" y="524"/>
                  </a:cubicBezTo>
                  <a:cubicBezTo>
                    <a:pt x="366" y="523"/>
                    <a:pt x="366" y="523"/>
                    <a:pt x="367" y="523"/>
                  </a:cubicBezTo>
                  <a:cubicBezTo>
                    <a:pt x="371" y="523"/>
                    <a:pt x="375" y="523"/>
                    <a:pt x="379" y="522"/>
                  </a:cubicBezTo>
                  <a:cubicBezTo>
                    <a:pt x="379" y="522"/>
                    <a:pt x="380" y="523"/>
                    <a:pt x="380" y="523"/>
                  </a:cubicBezTo>
                  <a:cubicBezTo>
                    <a:pt x="380" y="523"/>
                    <a:pt x="380" y="524"/>
                    <a:pt x="379" y="524"/>
                  </a:cubicBezTo>
                  <a:cubicBezTo>
                    <a:pt x="379" y="524"/>
                    <a:pt x="379" y="524"/>
                    <a:pt x="379" y="524"/>
                  </a:cubicBezTo>
                  <a:close/>
                  <a:moveTo>
                    <a:pt x="479" y="477"/>
                  </a:moveTo>
                  <a:cubicBezTo>
                    <a:pt x="476" y="474"/>
                    <a:pt x="472" y="472"/>
                    <a:pt x="469" y="469"/>
                  </a:cubicBezTo>
                  <a:cubicBezTo>
                    <a:pt x="469" y="469"/>
                    <a:pt x="469" y="468"/>
                    <a:pt x="469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3" y="471"/>
                    <a:pt x="476" y="473"/>
                    <a:pt x="480" y="476"/>
                  </a:cubicBezTo>
                  <a:cubicBezTo>
                    <a:pt x="480" y="476"/>
                    <a:pt x="480" y="476"/>
                    <a:pt x="480" y="477"/>
                  </a:cubicBezTo>
                  <a:cubicBezTo>
                    <a:pt x="480" y="477"/>
                    <a:pt x="480" y="477"/>
                    <a:pt x="480" y="477"/>
                  </a:cubicBezTo>
                  <a:cubicBezTo>
                    <a:pt x="479" y="477"/>
                    <a:pt x="479" y="477"/>
                    <a:pt x="479" y="477"/>
                  </a:cubicBezTo>
                  <a:close/>
                  <a:moveTo>
                    <a:pt x="355" y="525"/>
                  </a:moveTo>
                  <a:cubicBezTo>
                    <a:pt x="351" y="525"/>
                    <a:pt x="347" y="525"/>
                    <a:pt x="343" y="524"/>
                  </a:cubicBezTo>
                  <a:cubicBezTo>
                    <a:pt x="342" y="524"/>
                    <a:pt x="342" y="524"/>
                    <a:pt x="342" y="524"/>
                  </a:cubicBezTo>
                  <a:cubicBezTo>
                    <a:pt x="342" y="523"/>
                    <a:pt x="342" y="523"/>
                    <a:pt x="343" y="523"/>
                  </a:cubicBezTo>
                  <a:cubicBezTo>
                    <a:pt x="347" y="523"/>
                    <a:pt x="351" y="523"/>
                    <a:pt x="355" y="523"/>
                  </a:cubicBezTo>
                  <a:cubicBezTo>
                    <a:pt x="355" y="523"/>
                    <a:pt x="356" y="523"/>
                    <a:pt x="356" y="524"/>
                  </a:cubicBezTo>
                  <a:cubicBezTo>
                    <a:pt x="356" y="524"/>
                    <a:pt x="355" y="524"/>
                    <a:pt x="355" y="525"/>
                  </a:cubicBezTo>
                  <a:cubicBezTo>
                    <a:pt x="355" y="525"/>
                    <a:pt x="355" y="525"/>
                    <a:pt x="355" y="525"/>
                  </a:cubicBezTo>
                  <a:close/>
                  <a:moveTo>
                    <a:pt x="331" y="524"/>
                  </a:moveTo>
                  <a:cubicBezTo>
                    <a:pt x="330" y="524"/>
                    <a:pt x="329" y="523"/>
                    <a:pt x="328" y="523"/>
                  </a:cubicBezTo>
                  <a:cubicBezTo>
                    <a:pt x="325" y="523"/>
                    <a:pt x="322" y="523"/>
                    <a:pt x="319" y="522"/>
                  </a:cubicBezTo>
                  <a:cubicBezTo>
                    <a:pt x="318" y="522"/>
                    <a:pt x="318" y="522"/>
                    <a:pt x="318" y="521"/>
                  </a:cubicBezTo>
                  <a:cubicBezTo>
                    <a:pt x="318" y="521"/>
                    <a:pt x="318" y="521"/>
                    <a:pt x="319" y="521"/>
                  </a:cubicBezTo>
                  <a:cubicBezTo>
                    <a:pt x="322" y="521"/>
                    <a:pt x="325" y="521"/>
                    <a:pt x="328" y="522"/>
                  </a:cubicBezTo>
                  <a:cubicBezTo>
                    <a:pt x="329" y="522"/>
                    <a:pt x="330" y="522"/>
                    <a:pt x="331" y="522"/>
                  </a:cubicBezTo>
                  <a:cubicBezTo>
                    <a:pt x="331" y="522"/>
                    <a:pt x="331" y="523"/>
                    <a:pt x="331" y="523"/>
                  </a:cubicBezTo>
                  <a:cubicBezTo>
                    <a:pt x="331" y="523"/>
                    <a:pt x="331" y="523"/>
                    <a:pt x="331" y="524"/>
                  </a:cubicBezTo>
                  <a:cubicBezTo>
                    <a:pt x="331" y="524"/>
                    <a:pt x="331" y="524"/>
                    <a:pt x="331" y="524"/>
                  </a:cubicBezTo>
                  <a:close/>
                  <a:moveTo>
                    <a:pt x="461" y="461"/>
                  </a:moveTo>
                  <a:cubicBezTo>
                    <a:pt x="458" y="458"/>
                    <a:pt x="455" y="455"/>
                    <a:pt x="452" y="452"/>
                  </a:cubicBezTo>
                  <a:cubicBezTo>
                    <a:pt x="452" y="451"/>
                    <a:pt x="452" y="451"/>
                    <a:pt x="452" y="451"/>
                  </a:cubicBezTo>
                  <a:cubicBezTo>
                    <a:pt x="453" y="450"/>
                    <a:pt x="453" y="451"/>
                    <a:pt x="454" y="451"/>
                  </a:cubicBezTo>
                  <a:cubicBezTo>
                    <a:pt x="456" y="454"/>
                    <a:pt x="459" y="457"/>
                    <a:pt x="462" y="460"/>
                  </a:cubicBezTo>
                  <a:cubicBezTo>
                    <a:pt x="462" y="460"/>
                    <a:pt x="462" y="460"/>
                    <a:pt x="462" y="461"/>
                  </a:cubicBezTo>
                  <a:cubicBezTo>
                    <a:pt x="462" y="461"/>
                    <a:pt x="461" y="461"/>
                    <a:pt x="461" y="461"/>
                  </a:cubicBezTo>
                  <a:cubicBezTo>
                    <a:pt x="461" y="461"/>
                    <a:pt x="461" y="461"/>
                    <a:pt x="461" y="461"/>
                  </a:cubicBezTo>
                  <a:close/>
                  <a:moveTo>
                    <a:pt x="307" y="520"/>
                  </a:moveTo>
                  <a:cubicBezTo>
                    <a:pt x="303" y="520"/>
                    <a:pt x="299" y="519"/>
                    <a:pt x="295" y="518"/>
                  </a:cubicBezTo>
                  <a:cubicBezTo>
                    <a:pt x="294" y="518"/>
                    <a:pt x="294" y="518"/>
                    <a:pt x="294" y="517"/>
                  </a:cubicBezTo>
                  <a:cubicBezTo>
                    <a:pt x="294" y="517"/>
                    <a:pt x="295" y="517"/>
                    <a:pt x="295" y="517"/>
                  </a:cubicBezTo>
                  <a:cubicBezTo>
                    <a:pt x="299" y="517"/>
                    <a:pt x="303" y="518"/>
                    <a:pt x="307" y="519"/>
                  </a:cubicBezTo>
                  <a:cubicBezTo>
                    <a:pt x="307" y="519"/>
                    <a:pt x="308" y="519"/>
                    <a:pt x="308" y="520"/>
                  </a:cubicBezTo>
                  <a:cubicBezTo>
                    <a:pt x="307" y="520"/>
                    <a:pt x="307" y="520"/>
                    <a:pt x="307" y="520"/>
                  </a:cubicBezTo>
                  <a:cubicBezTo>
                    <a:pt x="307" y="520"/>
                    <a:pt x="307" y="520"/>
                    <a:pt x="307" y="520"/>
                  </a:cubicBezTo>
                  <a:close/>
                  <a:moveTo>
                    <a:pt x="445" y="442"/>
                  </a:moveTo>
                  <a:cubicBezTo>
                    <a:pt x="442" y="439"/>
                    <a:pt x="440" y="436"/>
                    <a:pt x="438" y="432"/>
                  </a:cubicBezTo>
                  <a:cubicBezTo>
                    <a:pt x="438" y="432"/>
                    <a:pt x="438" y="432"/>
                    <a:pt x="438" y="431"/>
                  </a:cubicBezTo>
                  <a:cubicBezTo>
                    <a:pt x="439" y="431"/>
                    <a:pt x="439" y="431"/>
                    <a:pt x="439" y="432"/>
                  </a:cubicBezTo>
                  <a:cubicBezTo>
                    <a:pt x="441" y="435"/>
                    <a:pt x="444" y="438"/>
                    <a:pt x="446" y="441"/>
                  </a:cubicBezTo>
                  <a:cubicBezTo>
                    <a:pt x="446" y="442"/>
                    <a:pt x="446" y="442"/>
                    <a:pt x="446" y="442"/>
                  </a:cubicBezTo>
                  <a:cubicBezTo>
                    <a:pt x="446" y="443"/>
                    <a:pt x="446" y="443"/>
                    <a:pt x="446" y="443"/>
                  </a:cubicBezTo>
                  <a:cubicBezTo>
                    <a:pt x="445" y="443"/>
                    <a:pt x="445" y="443"/>
                    <a:pt x="445" y="442"/>
                  </a:cubicBezTo>
                  <a:close/>
                  <a:moveTo>
                    <a:pt x="283" y="516"/>
                  </a:moveTo>
                  <a:cubicBezTo>
                    <a:pt x="279" y="515"/>
                    <a:pt x="275" y="514"/>
                    <a:pt x="271" y="513"/>
                  </a:cubicBezTo>
                  <a:cubicBezTo>
                    <a:pt x="271" y="513"/>
                    <a:pt x="270" y="512"/>
                    <a:pt x="271" y="512"/>
                  </a:cubicBezTo>
                  <a:cubicBezTo>
                    <a:pt x="271" y="512"/>
                    <a:pt x="271" y="511"/>
                    <a:pt x="271" y="511"/>
                  </a:cubicBezTo>
                  <a:cubicBezTo>
                    <a:pt x="275" y="512"/>
                    <a:pt x="279" y="513"/>
                    <a:pt x="283" y="514"/>
                  </a:cubicBezTo>
                  <a:cubicBezTo>
                    <a:pt x="284" y="514"/>
                    <a:pt x="284" y="515"/>
                    <a:pt x="284" y="515"/>
                  </a:cubicBezTo>
                  <a:cubicBezTo>
                    <a:pt x="284" y="515"/>
                    <a:pt x="284" y="516"/>
                    <a:pt x="283" y="516"/>
                  </a:cubicBezTo>
                  <a:cubicBezTo>
                    <a:pt x="283" y="516"/>
                    <a:pt x="283" y="516"/>
                    <a:pt x="283" y="516"/>
                  </a:cubicBezTo>
                  <a:close/>
                  <a:moveTo>
                    <a:pt x="259" y="510"/>
                  </a:moveTo>
                  <a:cubicBezTo>
                    <a:pt x="256" y="509"/>
                    <a:pt x="252" y="508"/>
                    <a:pt x="248" y="506"/>
                  </a:cubicBezTo>
                  <a:cubicBezTo>
                    <a:pt x="247" y="506"/>
                    <a:pt x="247" y="506"/>
                    <a:pt x="247" y="506"/>
                  </a:cubicBezTo>
                  <a:cubicBezTo>
                    <a:pt x="247" y="505"/>
                    <a:pt x="248" y="505"/>
                    <a:pt x="248" y="505"/>
                  </a:cubicBezTo>
                  <a:cubicBezTo>
                    <a:pt x="252" y="506"/>
                    <a:pt x="256" y="507"/>
                    <a:pt x="260" y="508"/>
                  </a:cubicBezTo>
                  <a:cubicBezTo>
                    <a:pt x="260" y="509"/>
                    <a:pt x="260" y="509"/>
                    <a:pt x="260" y="509"/>
                  </a:cubicBezTo>
                  <a:cubicBezTo>
                    <a:pt x="260" y="510"/>
                    <a:pt x="260" y="510"/>
                    <a:pt x="260" y="510"/>
                  </a:cubicBezTo>
                  <a:cubicBezTo>
                    <a:pt x="260" y="510"/>
                    <a:pt x="260" y="510"/>
                    <a:pt x="259" y="510"/>
                  </a:cubicBezTo>
                  <a:close/>
                  <a:moveTo>
                    <a:pt x="432" y="422"/>
                  </a:moveTo>
                  <a:cubicBezTo>
                    <a:pt x="430" y="418"/>
                    <a:pt x="428" y="415"/>
                    <a:pt x="426" y="411"/>
                  </a:cubicBezTo>
                  <a:cubicBezTo>
                    <a:pt x="426" y="411"/>
                    <a:pt x="426" y="410"/>
                    <a:pt x="426" y="410"/>
                  </a:cubicBezTo>
                  <a:cubicBezTo>
                    <a:pt x="426" y="410"/>
                    <a:pt x="426" y="410"/>
                    <a:pt x="426" y="410"/>
                  </a:cubicBezTo>
                  <a:cubicBezTo>
                    <a:pt x="427" y="410"/>
                    <a:pt x="427" y="410"/>
                    <a:pt x="428" y="411"/>
                  </a:cubicBezTo>
                  <a:cubicBezTo>
                    <a:pt x="429" y="414"/>
                    <a:pt x="431" y="418"/>
                    <a:pt x="433" y="421"/>
                  </a:cubicBezTo>
                  <a:cubicBezTo>
                    <a:pt x="433" y="422"/>
                    <a:pt x="433" y="422"/>
                    <a:pt x="433" y="422"/>
                  </a:cubicBezTo>
                  <a:cubicBezTo>
                    <a:pt x="433" y="422"/>
                    <a:pt x="433" y="422"/>
                    <a:pt x="433" y="422"/>
                  </a:cubicBezTo>
                  <a:cubicBezTo>
                    <a:pt x="432" y="422"/>
                    <a:pt x="432" y="422"/>
                    <a:pt x="432" y="422"/>
                  </a:cubicBezTo>
                  <a:close/>
                  <a:moveTo>
                    <a:pt x="236" y="503"/>
                  </a:moveTo>
                  <a:cubicBezTo>
                    <a:pt x="232" y="502"/>
                    <a:pt x="229" y="500"/>
                    <a:pt x="225" y="499"/>
                  </a:cubicBezTo>
                  <a:cubicBezTo>
                    <a:pt x="224" y="499"/>
                    <a:pt x="224" y="498"/>
                    <a:pt x="224" y="498"/>
                  </a:cubicBezTo>
                  <a:cubicBezTo>
                    <a:pt x="225" y="497"/>
                    <a:pt x="225" y="497"/>
                    <a:pt x="225" y="497"/>
                  </a:cubicBezTo>
                  <a:cubicBezTo>
                    <a:pt x="229" y="499"/>
                    <a:pt x="233" y="500"/>
                    <a:pt x="237" y="501"/>
                  </a:cubicBezTo>
                  <a:cubicBezTo>
                    <a:pt x="237" y="502"/>
                    <a:pt x="237" y="502"/>
                    <a:pt x="237" y="502"/>
                  </a:cubicBezTo>
                  <a:cubicBezTo>
                    <a:pt x="237" y="503"/>
                    <a:pt x="237" y="503"/>
                    <a:pt x="237" y="503"/>
                  </a:cubicBezTo>
                  <a:cubicBezTo>
                    <a:pt x="237" y="503"/>
                    <a:pt x="236" y="503"/>
                    <a:pt x="236" y="503"/>
                  </a:cubicBezTo>
                  <a:close/>
                  <a:moveTo>
                    <a:pt x="422" y="401"/>
                  </a:moveTo>
                  <a:cubicBezTo>
                    <a:pt x="422" y="401"/>
                    <a:pt x="421" y="401"/>
                    <a:pt x="421" y="400"/>
                  </a:cubicBezTo>
                  <a:cubicBezTo>
                    <a:pt x="420" y="396"/>
                    <a:pt x="418" y="393"/>
                    <a:pt x="417" y="389"/>
                  </a:cubicBezTo>
                  <a:cubicBezTo>
                    <a:pt x="417" y="388"/>
                    <a:pt x="417" y="388"/>
                    <a:pt x="417" y="388"/>
                  </a:cubicBezTo>
                  <a:cubicBezTo>
                    <a:pt x="418" y="388"/>
                    <a:pt x="418" y="388"/>
                    <a:pt x="418" y="388"/>
                  </a:cubicBezTo>
                  <a:cubicBezTo>
                    <a:pt x="420" y="392"/>
                    <a:pt x="421" y="396"/>
                    <a:pt x="423" y="400"/>
                  </a:cubicBezTo>
                  <a:cubicBezTo>
                    <a:pt x="423" y="400"/>
                    <a:pt x="423" y="400"/>
                    <a:pt x="422" y="401"/>
                  </a:cubicBezTo>
                  <a:cubicBezTo>
                    <a:pt x="422" y="401"/>
                    <a:pt x="422" y="401"/>
                    <a:pt x="422" y="401"/>
                  </a:cubicBezTo>
                  <a:close/>
                  <a:moveTo>
                    <a:pt x="214" y="495"/>
                  </a:moveTo>
                  <a:cubicBezTo>
                    <a:pt x="210" y="493"/>
                    <a:pt x="206" y="491"/>
                    <a:pt x="202" y="490"/>
                  </a:cubicBezTo>
                  <a:cubicBezTo>
                    <a:pt x="202" y="490"/>
                    <a:pt x="202" y="489"/>
                    <a:pt x="202" y="489"/>
                  </a:cubicBezTo>
                  <a:cubicBezTo>
                    <a:pt x="202" y="488"/>
                    <a:pt x="203" y="488"/>
                    <a:pt x="203" y="488"/>
                  </a:cubicBezTo>
                  <a:cubicBezTo>
                    <a:pt x="207" y="490"/>
                    <a:pt x="210" y="492"/>
                    <a:pt x="214" y="493"/>
                  </a:cubicBezTo>
                  <a:cubicBezTo>
                    <a:pt x="215" y="493"/>
                    <a:pt x="215" y="494"/>
                    <a:pt x="215" y="494"/>
                  </a:cubicBezTo>
                  <a:cubicBezTo>
                    <a:pt x="215" y="494"/>
                    <a:pt x="214" y="494"/>
                    <a:pt x="214" y="495"/>
                  </a:cubicBezTo>
                  <a:cubicBezTo>
                    <a:pt x="214" y="495"/>
                    <a:pt x="214" y="495"/>
                    <a:pt x="214" y="495"/>
                  </a:cubicBezTo>
                  <a:close/>
                  <a:moveTo>
                    <a:pt x="191" y="485"/>
                  </a:moveTo>
                  <a:cubicBezTo>
                    <a:pt x="188" y="483"/>
                    <a:pt x="184" y="481"/>
                    <a:pt x="181" y="480"/>
                  </a:cubicBezTo>
                  <a:cubicBezTo>
                    <a:pt x="180" y="479"/>
                    <a:pt x="180" y="479"/>
                    <a:pt x="180" y="479"/>
                  </a:cubicBezTo>
                  <a:cubicBezTo>
                    <a:pt x="180" y="478"/>
                    <a:pt x="181" y="478"/>
                    <a:pt x="181" y="478"/>
                  </a:cubicBezTo>
                  <a:cubicBezTo>
                    <a:pt x="185" y="480"/>
                    <a:pt x="188" y="482"/>
                    <a:pt x="192" y="484"/>
                  </a:cubicBezTo>
                  <a:cubicBezTo>
                    <a:pt x="192" y="484"/>
                    <a:pt x="193" y="484"/>
                    <a:pt x="192" y="485"/>
                  </a:cubicBezTo>
                  <a:cubicBezTo>
                    <a:pt x="192" y="485"/>
                    <a:pt x="192" y="485"/>
                    <a:pt x="192" y="485"/>
                  </a:cubicBezTo>
                  <a:cubicBezTo>
                    <a:pt x="192" y="485"/>
                    <a:pt x="192" y="485"/>
                    <a:pt x="191" y="485"/>
                  </a:cubicBezTo>
                  <a:close/>
                  <a:moveTo>
                    <a:pt x="414" y="378"/>
                  </a:moveTo>
                  <a:cubicBezTo>
                    <a:pt x="414" y="378"/>
                    <a:pt x="413" y="378"/>
                    <a:pt x="413" y="377"/>
                  </a:cubicBezTo>
                  <a:cubicBezTo>
                    <a:pt x="412" y="373"/>
                    <a:pt x="411" y="370"/>
                    <a:pt x="410" y="366"/>
                  </a:cubicBezTo>
                  <a:cubicBezTo>
                    <a:pt x="410" y="365"/>
                    <a:pt x="410" y="365"/>
                    <a:pt x="411" y="365"/>
                  </a:cubicBezTo>
                  <a:cubicBezTo>
                    <a:pt x="411" y="365"/>
                    <a:pt x="411" y="365"/>
                    <a:pt x="412" y="365"/>
                  </a:cubicBezTo>
                  <a:cubicBezTo>
                    <a:pt x="413" y="369"/>
                    <a:pt x="414" y="373"/>
                    <a:pt x="415" y="377"/>
                  </a:cubicBezTo>
                  <a:cubicBezTo>
                    <a:pt x="415" y="377"/>
                    <a:pt x="415" y="378"/>
                    <a:pt x="414" y="378"/>
                  </a:cubicBezTo>
                  <a:cubicBezTo>
                    <a:pt x="414" y="378"/>
                    <a:pt x="414" y="378"/>
                    <a:pt x="414" y="378"/>
                  </a:cubicBezTo>
                  <a:close/>
                  <a:moveTo>
                    <a:pt x="170" y="474"/>
                  </a:moveTo>
                  <a:cubicBezTo>
                    <a:pt x="166" y="472"/>
                    <a:pt x="163" y="470"/>
                    <a:pt x="159" y="468"/>
                  </a:cubicBezTo>
                  <a:cubicBezTo>
                    <a:pt x="159" y="468"/>
                    <a:pt x="159" y="467"/>
                    <a:pt x="159" y="467"/>
                  </a:cubicBezTo>
                  <a:cubicBezTo>
                    <a:pt x="159" y="467"/>
                    <a:pt x="160" y="467"/>
                    <a:pt x="160" y="467"/>
                  </a:cubicBezTo>
                  <a:cubicBezTo>
                    <a:pt x="163" y="469"/>
                    <a:pt x="167" y="471"/>
                    <a:pt x="171" y="473"/>
                  </a:cubicBezTo>
                  <a:cubicBezTo>
                    <a:pt x="171" y="473"/>
                    <a:pt x="171" y="473"/>
                    <a:pt x="171" y="474"/>
                  </a:cubicBezTo>
                  <a:cubicBezTo>
                    <a:pt x="171" y="474"/>
                    <a:pt x="171" y="474"/>
                    <a:pt x="170" y="474"/>
                  </a:cubicBezTo>
                  <a:cubicBezTo>
                    <a:pt x="170" y="474"/>
                    <a:pt x="170" y="474"/>
                    <a:pt x="170" y="474"/>
                  </a:cubicBezTo>
                  <a:close/>
                  <a:moveTo>
                    <a:pt x="408" y="354"/>
                  </a:moveTo>
                  <a:cubicBezTo>
                    <a:pt x="408" y="354"/>
                    <a:pt x="408" y="354"/>
                    <a:pt x="408" y="354"/>
                  </a:cubicBezTo>
                  <a:cubicBezTo>
                    <a:pt x="407" y="350"/>
                    <a:pt x="406" y="346"/>
                    <a:pt x="405" y="342"/>
                  </a:cubicBezTo>
                  <a:cubicBezTo>
                    <a:pt x="405" y="341"/>
                    <a:pt x="406" y="341"/>
                    <a:pt x="406" y="341"/>
                  </a:cubicBezTo>
                  <a:cubicBezTo>
                    <a:pt x="407" y="341"/>
                    <a:pt x="407" y="341"/>
                    <a:pt x="407" y="342"/>
                  </a:cubicBezTo>
                  <a:cubicBezTo>
                    <a:pt x="408" y="346"/>
                    <a:pt x="408" y="350"/>
                    <a:pt x="409" y="353"/>
                  </a:cubicBezTo>
                  <a:cubicBezTo>
                    <a:pt x="409" y="354"/>
                    <a:pt x="409" y="354"/>
                    <a:pt x="409" y="354"/>
                  </a:cubicBezTo>
                  <a:cubicBezTo>
                    <a:pt x="409" y="354"/>
                    <a:pt x="408" y="354"/>
                    <a:pt x="408" y="354"/>
                  </a:cubicBezTo>
                  <a:close/>
                  <a:moveTo>
                    <a:pt x="149" y="462"/>
                  </a:moveTo>
                  <a:cubicBezTo>
                    <a:pt x="145" y="460"/>
                    <a:pt x="142" y="457"/>
                    <a:pt x="139" y="455"/>
                  </a:cubicBezTo>
                  <a:cubicBezTo>
                    <a:pt x="138" y="455"/>
                    <a:pt x="138" y="455"/>
                    <a:pt x="139" y="454"/>
                  </a:cubicBezTo>
                  <a:cubicBezTo>
                    <a:pt x="139" y="454"/>
                    <a:pt x="139" y="454"/>
                    <a:pt x="140" y="454"/>
                  </a:cubicBezTo>
                  <a:cubicBezTo>
                    <a:pt x="143" y="456"/>
                    <a:pt x="146" y="458"/>
                    <a:pt x="150" y="461"/>
                  </a:cubicBezTo>
                  <a:cubicBezTo>
                    <a:pt x="150" y="461"/>
                    <a:pt x="150" y="461"/>
                    <a:pt x="150" y="462"/>
                  </a:cubicBezTo>
                  <a:cubicBezTo>
                    <a:pt x="150" y="462"/>
                    <a:pt x="150" y="462"/>
                    <a:pt x="150" y="462"/>
                  </a:cubicBezTo>
                  <a:cubicBezTo>
                    <a:pt x="149" y="462"/>
                    <a:pt x="149" y="462"/>
                    <a:pt x="149" y="462"/>
                  </a:cubicBezTo>
                  <a:close/>
                  <a:moveTo>
                    <a:pt x="405" y="331"/>
                  </a:moveTo>
                  <a:cubicBezTo>
                    <a:pt x="404" y="331"/>
                    <a:pt x="404" y="330"/>
                    <a:pt x="404" y="330"/>
                  </a:cubicBezTo>
                  <a:cubicBezTo>
                    <a:pt x="403" y="326"/>
                    <a:pt x="403" y="322"/>
                    <a:pt x="403" y="318"/>
                  </a:cubicBezTo>
                  <a:cubicBezTo>
                    <a:pt x="403" y="317"/>
                    <a:pt x="403" y="317"/>
                    <a:pt x="403" y="317"/>
                  </a:cubicBezTo>
                  <a:cubicBezTo>
                    <a:pt x="404" y="317"/>
                    <a:pt x="404" y="317"/>
                    <a:pt x="404" y="318"/>
                  </a:cubicBezTo>
                  <a:cubicBezTo>
                    <a:pt x="405" y="322"/>
                    <a:pt x="405" y="326"/>
                    <a:pt x="405" y="330"/>
                  </a:cubicBezTo>
                  <a:cubicBezTo>
                    <a:pt x="405" y="330"/>
                    <a:pt x="405" y="330"/>
                    <a:pt x="405" y="330"/>
                  </a:cubicBezTo>
                  <a:cubicBezTo>
                    <a:pt x="405" y="330"/>
                    <a:pt x="405" y="331"/>
                    <a:pt x="405" y="331"/>
                  </a:cubicBezTo>
                  <a:close/>
                  <a:moveTo>
                    <a:pt x="129" y="448"/>
                  </a:moveTo>
                  <a:cubicBezTo>
                    <a:pt x="126" y="446"/>
                    <a:pt x="122" y="444"/>
                    <a:pt x="119" y="441"/>
                  </a:cubicBezTo>
                  <a:cubicBezTo>
                    <a:pt x="119" y="441"/>
                    <a:pt x="119" y="440"/>
                    <a:pt x="119" y="440"/>
                  </a:cubicBezTo>
                  <a:cubicBezTo>
                    <a:pt x="119" y="440"/>
                    <a:pt x="120" y="440"/>
                    <a:pt x="120" y="440"/>
                  </a:cubicBezTo>
                  <a:cubicBezTo>
                    <a:pt x="123" y="442"/>
                    <a:pt x="127" y="445"/>
                    <a:pt x="130" y="447"/>
                  </a:cubicBezTo>
                  <a:cubicBezTo>
                    <a:pt x="130" y="447"/>
                    <a:pt x="130" y="448"/>
                    <a:pt x="130" y="448"/>
                  </a:cubicBezTo>
                  <a:cubicBezTo>
                    <a:pt x="130" y="448"/>
                    <a:pt x="130" y="448"/>
                    <a:pt x="130" y="448"/>
                  </a:cubicBezTo>
                  <a:cubicBezTo>
                    <a:pt x="129" y="449"/>
                    <a:pt x="129" y="449"/>
                    <a:pt x="129" y="448"/>
                  </a:cubicBezTo>
                  <a:close/>
                  <a:moveTo>
                    <a:pt x="403" y="306"/>
                  </a:moveTo>
                  <a:cubicBezTo>
                    <a:pt x="402" y="306"/>
                    <a:pt x="402" y="306"/>
                    <a:pt x="402" y="306"/>
                  </a:cubicBezTo>
                  <a:cubicBezTo>
                    <a:pt x="402" y="302"/>
                    <a:pt x="402" y="298"/>
                    <a:pt x="402" y="294"/>
                  </a:cubicBezTo>
                  <a:cubicBezTo>
                    <a:pt x="402" y="293"/>
                    <a:pt x="402" y="293"/>
                    <a:pt x="402" y="293"/>
                  </a:cubicBezTo>
                  <a:cubicBezTo>
                    <a:pt x="403" y="293"/>
                    <a:pt x="403" y="293"/>
                    <a:pt x="403" y="294"/>
                  </a:cubicBezTo>
                  <a:cubicBezTo>
                    <a:pt x="403" y="298"/>
                    <a:pt x="403" y="302"/>
                    <a:pt x="404" y="306"/>
                  </a:cubicBezTo>
                  <a:cubicBezTo>
                    <a:pt x="404" y="306"/>
                    <a:pt x="403" y="306"/>
                    <a:pt x="403" y="306"/>
                  </a:cubicBezTo>
                  <a:cubicBezTo>
                    <a:pt x="403" y="306"/>
                    <a:pt x="403" y="306"/>
                    <a:pt x="403" y="306"/>
                  </a:cubicBezTo>
                  <a:close/>
                  <a:moveTo>
                    <a:pt x="110" y="433"/>
                  </a:moveTo>
                  <a:cubicBezTo>
                    <a:pt x="107" y="431"/>
                    <a:pt x="104" y="428"/>
                    <a:pt x="101" y="426"/>
                  </a:cubicBezTo>
                  <a:cubicBezTo>
                    <a:pt x="100" y="425"/>
                    <a:pt x="100" y="425"/>
                    <a:pt x="101" y="425"/>
                  </a:cubicBezTo>
                  <a:cubicBezTo>
                    <a:pt x="101" y="424"/>
                    <a:pt x="101" y="424"/>
                    <a:pt x="102" y="424"/>
                  </a:cubicBezTo>
                  <a:cubicBezTo>
                    <a:pt x="105" y="427"/>
                    <a:pt x="108" y="430"/>
                    <a:pt x="111" y="432"/>
                  </a:cubicBezTo>
                  <a:cubicBezTo>
                    <a:pt x="111" y="433"/>
                    <a:pt x="111" y="433"/>
                    <a:pt x="111" y="433"/>
                  </a:cubicBezTo>
                  <a:cubicBezTo>
                    <a:pt x="111" y="433"/>
                    <a:pt x="111" y="434"/>
                    <a:pt x="111" y="434"/>
                  </a:cubicBezTo>
                  <a:cubicBezTo>
                    <a:pt x="110" y="434"/>
                    <a:pt x="110" y="434"/>
                    <a:pt x="110" y="433"/>
                  </a:cubicBezTo>
                  <a:close/>
                  <a:moveTo>
                    <a:pt x="403" y="282"/>
                  </a:moveTo>
                  <a:cubicBezTo>
                    <a:pt x="402" y="282"/>
                    <a:pt x="402" y="282"/>
                    <a:pt x="402" y="282"/>
                  </a:cubicBezTo>
                  <a:cubicBezTo>
                    <a:pt x="402" y="278"/>
                    <a:pt x="402" y="273"/>
                    <a:pt x="402" y="269"/>
                  </a:cubicBezTo>
                  <a:cubicBezTo>
                    <a:pt x="402" y="269"/>
                    <a:pt x="403" y="269"/>
                    <a:pt x="403" y="269"/>
                  </a:cubicBezTo>
                  <a:cubicBezTo>
                    <a:pt x="403" y="269"/>
                    <a:pt x="404" y="269"/>
                    <a:pt x="404" y="270"/>
                  </a:cubicBezTo>
                  <a:cubicBezTo>
                    <a:pt x="404" y="274"/>
                    <a:pt x="403" y="278"/>
                    <a:pt x="403" y="282"/>
                  </a:cubicBezTo>
                  <a:cubicBezTo>
                    <a:pt x="403" y="282"/>
                    <a:pt x="403" y="282"/>
                    <a:pt x="403" y="282"/>
                  </a:cubicBezTo>
                  <a:cubicBezTo>
                    <a:pt x="403" y="282"/>
                    <a:pt x="403" y="282"/>
                    <a:pt x="403" y="282"/>
                  </a:cubicBezTo>
                  <a:close/>
                  <a:moveTo>
                    <a:pt x="92" y="417"/>
                  </a:moveTo>
                  <a:cubicBezTo>
                    <a:pt x="89" y="415"/>
                    <a:pt x="86" y="412"/>
                    <a:pt x="83" y="409"/>
                  </a:cubicBezTo>
                  <a:cubicBezTo>
                    <a:pt x="83" y="409"/>
                    <a:pt x="83" y="408"/>
                    <a:pt x="83" y="408"/>
                  </a:cubicBezTo>
                  <a:cubicBezTo>
                    <a:pt x="84" y="407"/>
                    <a:pt x="84" y="407"/>
                    <a:pt x="84" y="408"/>
                  </a:cubicBezTo>
                  <a:cubicBezTo>
                    <a:pt x="87" y="411"/>
                    <a:pt x="90" y="413"/>
                    <a:pt x="93" y="416"/>
                  </a:cubicBezTo>
                  <a:cubicBezTo>
                    <a:pt x="93" y="417"/>
                    <a:pt x="93" y="417"/>
                    <a:pt x="93" y="417"/>
                  </a:cubicBezTo>
                  <a:cubicBezTo>
                    <a:pt x="93" y="417"/>
                    <a:pt x="93" y="417"/>
                    <a:pt x="93" y="417"/>
                  </a:cubicBezTo>
                  <a:cubicBezTo>
                    <a:pt x="92" y="418"/>
                    <a:pt x="92" y="418"/>
                    <a:pt x="92" y="417"/>
                  </a:cubicBezTo>
                  <a:close/>
                  <a:moveTo>
                    <a:pt x="404" y="258"/>
                  </a:moveTo>
                  <a:cubicBezTo>
                    <a:pt x="403" y="258"/>
                    <a:pt x="403" y="258"/>
                    <a:pt x="403" y="257"/>
                  </a:cubicBezTo>
                  <a:cubicBezTo>
                    <a:pt x="403" y="253"/>
                    <a:pt x="404" y="249"/>
                    <a:pt x="404" y="245"/>
                  </a:cubicBezTo>
                  <a:cubicBezTo>
                    <a:pt x="404" y="245"/>
                    <a:pt x="405" y="245"/>
                    <a:pt x="405" y="245"/>
                  </a:cubicBezTo>
                  <a:cubicBezTo>
                    <a:pt x="405" y="245"/>
                    <a:pt x="406" y="245"/>
                    <a:pt x="406" y="246"/>
                  </a:cubicBezTo>
                  <a:cubicBezTo>
                    <a:pt x="405" y="250"/>
                    <a:pt x="405" y="254"/>
                    <a:pt x="405" y="258"/>
                  </a:cubicBezTo>
                  <a:cubicBezTo>
                    <a:pt x="405" y="258"/>
                    <a:pt x="404" y="258"/>
                    <a:pt x="404" y="258"/>
                  </a:cubicBezTo>
                  <a:cubicBezTo>
                    <a:pt x="404" y="258"/>
                    <a:pt x="404" y="258"/>
                    <a:pt x="404" y="258"/>
                  </a:cubicBezTo>
                  <a:close/>
                  <a:moveTo>
                    <a:pt x="75" y="400"/>
                  </a:moveTo>
                  <a:cubicBezTo>
                    <a:pt x="72" y="397"/>
                    <a:pt x="70" y="394"/>
                    <a:pt x="67" y="391"/>
                  </a:cubicBezTo>
                  <a:cubicBezTo>
                    <a:pt x="67" y="390"/>
                    <a:pt x="67" y="390"/>
                    <a:pt x="67" y="390"/>
                  </a:cubicBezTo>
                  <a:cubicBezTo>
                    <a:pt x="68" y="389"/>
                    <a:pt x="68" y="390"/>
                    <a:pt x="68" y="390"/>
                  </a:cubicBezTo>
                  <a:cubicBezTo>
                    <a:pt x="71" y="393"/>
                    <a:pt x="73" y="396"/>
                    <a:pt x="76" y="399"/>
                  </a:cubicBezTo>
                  <a:cubicBezTo>
                    <a:pt x="76" y="399"/>
                    <a:pt x="76" y="400"/>
                    <a:pt x="76" y="400"/>
                  </a:cubicBezTo>
                  <a:cubicBezTo>
                    <a:pt x="76" y="400"/>
                    <a:pt x="76" y="400"/>
                    <a:pt x="76" y="400"/>
                  </a:cubicBezTo>
                  <a:cubicBezTo>
                    <a:pt x="76" y="400"/>
                    <a:pt x="75" y="400"/>
                    <a:pt x="75" y="400"/>
                  </a:cubicBezTo>
                  <a:close/>
                  <a:moveTo>
                    <a:pt x="406" y="234"/>
                  </a:moveTo>
                  <a:cubicBezTo>
                    <a:pt x="406" y="234"/>
                    <a:pt x="405" y="234"/>
                    <a:pt x="406" y="233"/>
                  </a:cubicBezTo>
                  <a:cubicBezTo>
                    <a:pt x="406" y="229"/>
                    <a:pt x="406" y="225"/>
                    <a:pt x="406" y="221"/>
                  </a:cubicBezTo>
                  <a:cubicBezTo>
                    <a:pt x="406" y="221"/>
                    <a:pt x="407" y="221"/>
                    <a:pt x="407" y="221"/>
                  </a:cubicBezTo>
                  <a:cubicBezTo>
                    <a:pt x="408" y="221"/>
                    <a:pt x="408" y="221"/>
                    <a:pt x="408" y="221"/>
                  </a:cubicBezTo>
                  <a:cubicBezTo>
                    <a:pt x="408" y="225"/>
                    <a:pt x="407" y="230"/>
                    <a:pt x="407" y="234"/>
                  </a:cubicBezTo>
                  <a:cubicBezTo>
                    <a:pt x="407" y="234"/>
                    <a:pt x="407" y="234"/>
                    <a:pt x="407" y="234"/>
                  </a:cubicBezTo>
                  <a:cubicBezTo>
                    <a:pt x="406" y="234"/>
                    <a:pt x="406" y="234"/>
                    <a:pt x="406" y="234"/>
                  </a:cubicBezTo>
                  <a:close/>
                  <a:moveTo>
                    <a:pt x="60" y="381"/>
                  </a:moveTo>
                  <a:cubicBezTo>
                    <a:pt x="57" y="378"/>
                    <a:pt x="55" y="375"/>
                    <a:pt x="52" y="372"/>
                  </a:cubicBezTo>
                  <a:cubicBezTo>
                    <a:pt x="52" y="371"/>
                    <a:pt x="52" y="371"/>
                    <a:pt x="53" y="371"/>
                  </a:cubicBezTo>
                  <a:cubicBezTo>
                    <a:pt x="53" y="370"/>
                    <a:pt x="54" y="370"/>
                    <a:pt x="54" y="371"/>
                  </a:cubicBezTo>
                  <a:cubicBezTo>
                    <a:pt x="56" y="374"/>
                    <a:pt x="58" y="377"/>
                    <a:pt x="61" y="380"/>
                  </a:cubicBezTo>
                  <a:cubicBezTo>
                    <a:pt x="61" y="381"/>
                    <a:pt x="61" y="381"/>
                    <a:pt x="61" y="382"/>
                  </a:cubicBezTo>
                  <a:cubicBezTo>
                    <a:pt x="61" y="382"/>
                    <a:pt x="61" y="382"/>
                    <a:pt x="61" y="382"/>
                  </a:cubicBezTo>
                  <a:cubicBezTo>
                    <a:pt x="60" y="382"/>
                    <a:pt x="60" y="382"/>
                    <a:pt x="60" y="381"/>
                  </a:cubicBezTo>
                  <a:close/>
                  <a:moveTo>
                    <a:pt x="407" y="210"/>
                  </a:moveTo>
                  <a:cubicBezTo>
                    <a:pt x="407" y="210"/>
                    <a:pt x="407" y="210"/>
                    <a:pt x="407" y="209"/>
                  </a:cubicBezTo>
                  <a:cubicBezTo>
                    <a:pt x="407" y="205"/>
                    <a:pt x="406" y="201"/>
                    <a:pt x="406" y="197"/>
                  </a:cubicBezTo>
                  <a:cubicBezTo>
                    <a:pt x="406" y="197"/>
                    <a:pt x="406" y="197"/>
                    <a:pt x="407" y="197"/>
                  </a:cubicBezTo>
                  <a:cubicBezTo>
                    <a:pt x="407" y="197"/>
                    <a:pt x="408" y="197"/>
                    <a:pt x="408" y="197"/>
                  </a:cubicBezTo>
                  <a:cubicBezTo>
                    <a:pt x="408" y="201"/>
                    <a:pt x="408" y="205"/>
                    <a:pt x="408" y="209"/>
                  </a:cubicBezTo>
                  <a:cubicBezTo>
                    <a:pt x="408" y="210"/>
                    <a:pt x="408" y="210"/>
                    <a:pt x="408" y="210"/>
                  </a:cubicBezTo>
                  <a:cubicBezTo>
                    <a:pt x="408" y="210"/>
                    <a:pt x="408" y="210"/>
                    <a:pt x="407" y="210"/>
                  </a:cubicBezTo>
                  <a:close/>
                  <a:moveTo>
                    <a:pt x="46" y="362"/>
                  </a:moveTo>
                  <a:cubicBezTo>
                    <a:pt x="44" y="358"/>
                    <a:pt x="41" y="355"/>
                    <a:pt x="39" y="351"/>
                  </a:cubicBezTo>
                  <a:cubicBezTo>
                    <a:pt x="39" y="351"/>
                    <a:pt x="39" y="350"/>
                    <a:pt x="40" y="350"/>
                  </a:cubicBezTo>
                  <a:cubicBezTo>
                    <a:pt x="40" y="350"/>
                    <a:pt x="41" y="350"/>
                    <a:pt x="41" y="351"/>
                  </a:cubicBezTo>
                  <a:cubicBezTo>
                    <a:pt x="43" y="354"/>
                    <a:pt x="45" y="357"/>
                    <a:pt x="47" y="361"/>
                  </a:cubicBezTo>
                  <a:cubicBezTo>
                    <a:pt x="47" y="361"/>
                    <a:pt x="47" y="362"/>
                    <a:pt x="47" y="362"/>
                  </a:cubicBezTo>
                  <a:cubicBezTo>
                    <a:pt x="47" y="362"/>
                    <a:pt x="47" y="362"/>
                    <a:pt x="47" y="362"/>
                  </a:cubicBezTo>
                  <a:cubicBezTo>
                    <a:pt x="46" y="362"/>
                    <a:pt x="46" y="362"/>
                    <a:pt x="46" y="362"/>
                  </a:cubicBezTo>
                  <a:close/>
                  <a:moveTo>
                    <a:pt x="406" y="186"/>
                  </a:moveTo>
                  <a:cubicBezTo>
                    <a:pt x="405" y="186"/>
                    <a:pt x="405" y="186"/>
                    <a:pt x="405" y="185"/>
                  </a:cubicBezTo>
                  <a:cubicBezTo>
                    <a:pt x="404" y="181"/>
                    <a:pt x="404" y="177"/>
                    <a:pt x="403" y="174"/>
                  </a:cubicBezTo>
                  <a:cubicBezTo>
                    <a:pt x="403" y="173"/>
                    <a:pt x="403" y="173"/>
                    <a:pt x="404" y="173"/>
                  </a:cubicBezTo>
                  <a:cubicBezTo>
                    <a:pt x="404" y="173"/>
                    <a:pt x="404" y="173"/>
                    <a:pt x="404" y="173"/>
                  </a:cubicBezTo>
                  <a:cubicBezTo>
                    <a:pt x="405" y="177"/>
                    <a:pt x="406" y="181"/>
                    <a:pt x="406" y="185"/>
                  </a:cubicBezTo>
                  <a:cubicBezTo>
                    <a:pt x="406" y="186"/>
                    <a:pt x="406" y="186"/>
                    <a:pt x="406" y="186"/>
                  </a:cubicBezTo>
                  <a:cubicBezTo>
                    <a:pt x="406" y="186"/>
                    <a:pt x="406" y="186"/>
                    <a:pt x="406" y="186"/>
                  </a:cubicBezTo>
                  <a:close/>
                  <a:moveTo>
                    <a:pt x="34" y="341"/>
                  </a:moveTo>
                  <a:cubicBezTo>
                    <a:pt x="32" y="337"/>
                    <a:pt x="30" y="334"/>
                    <a:pt x="28" y="330"/>
                  </a:cubicBezTo>
                  <a:cubicBezTo>
                    <a:pt x="28" y="330"/>
                    <a:pt x="28" y="329"/>
                    <a:pt x="28" y="329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29" y="329"/>
                    <a:pt x="29" y="329"/>
                    <a:pt x="29" y="329"/>
                  </a:cubicBezTo>
                  <a:cubicBezTo>
                    <a:pt x="31" y="333"/>
                    <a:pt x="33" y="336"/>
                    <a:pt x="35" y="340"/>
                  </a:cubicBezTo>
                  <a:cubicBezTo>
                    <a:pt x="35" y="340"/>
                    <a:pt x="35" y="341"/>
                    <a:pt x="35" y="341"/>
                  </a:cubicBezTo>
                  <a:cubicBezTo>
                    <a:pt x="35" y="341"/>
                    <a:pt x="35" y="341"/>
                    <a:pt x="35" y="341"/>
                  </a:cubicBezTo>
                  <a:cubicBezTo>
                    <a:pt x="34" y="341"/>
                    <a:pt x="34" y="341"/>
                    <a:pt x="34" y="341"/>
                  </a:cubicBezTo>
                  <a:close/>
                  <a:moveTo>
                    <a:pt x="401" y="162"/>
                  </a:moveTo>
                  <a:cubicBezTo>
                    <a:pt x="401" y="162"/>
                    <a:pt x="401" y="162"/>
                    <a:pt x="400" y="162"/>
                  </a:cubicBezTo>
                  <a:cubicBezTo>
                    <a:pt x="399" y="158"/>
                    <a:pt x="398" y="154"/>
                    <a:pt x="397" y="150"/>
                  </a:cubicBezTo>
                  <a:cubicBezTo>
                    <a:pt x="397" y="150"/>
                    <a:pt x="397" y="149"/>
                    <a:pt x="398" y="149"/>
                  </a:cubicBezTo>
                  <a:cubicBezTo>
                    <a:pt x="398" y="149"/>
                    <a:pt x="398" y="149"/>
                    <a:pt x="399" y="150"/>
                  </a:cubicBezTo>
                  <a:cubicBezTo>
                    <a:pt x="400" y="154"/>
                    <a:pt x="401" y="158"/>
                    <a:pt x="402" y="161"/>
                  </a:cubicBezTo>
                  <a:cubicBezTo>
                    <a:pt x="402" y="162"/>
                    <a:pt x="402" y="162"/>
                    <a:pt x="401" y="162"/>
                  </a:cubicBezTo>
                  <a:cubicBezTo>
                    <a:pt x="401" y="162"/>
                    <a:pt x="401" y="162"/>
                    <a:pt x="401" y="162"/>
                  </a:cubicBezTo>
                  <a:close/>
                  <a:moveTo>
                    <a:pt x="24" y="319"/>
                  </a:moveTo>
                  <a:cubicBezTo>
                    <a:pt x="24" y="319"/>
                    <a:pt x="23" y="319"/>
                    <a:pt x="23" y="319"/>
                  </a:cubicBezTo>
                  <a:cubicBezTo>
                    <a:pt x="21" y="315"/>
                    <a:pt x="20" y="311"/>
                    <a:pt x="19" y="308"/>
                  </a:cubicBezTo>
                  <a:cubicBezTo>
                    <a:pt x="18" y="307"/>
                    <a:pt x="19" y="307"/>
                    <a:pt x="19" y="307"/>
                  </a:cubicBezTo>
                  <a:cubicBezTo>
                    <a:pt x="19" y="307"/>
                    <a:pt x="20" y="307"/>
                    <a:pt x="20" y="307"/>
                  </a:cubicBezTo>
                  <a:cubicBezTo>
                    <a:pt x="21" y="311"/>
                    <a:pt x="23" y="315"/>
                    <a:pt x="24" y="318"/>
                  </a:cubicBezTo>
                  <a:cubicBezTo>
                    <a:pt x="25" y="319"/>
                    <a:pt x="24" y="319"/>
                    <a:pt x="24" y="319"/>
                  </a:cubicBezTo>
                  <a:cubicBezTo>
                    <a:pt x="24" y="319"/>
                    <a:pt x="24" y="319"/>
                    <a:pt x="24" y="319"/>
                  </a:cubicBezTo>
                  <a:close/>
                  <a:moveTo>
                    <a:pt x="394" y="139"/>
                  </a:moveTo>
                  <a:cubicBezTo>
                    <a:pt x="394" y="139"/>
                    <a:pt x="393" y="139"/>
                    <a:pt x="393" y="139"/>
                  </a:cubicBezTo>
                  <a:cubicBezTo>
                    <a:pt x="392" y="135"/>
                    <a:pt x="390" y="131"/>
                    <a:pt x="389" y="128"/>
                  </a:cubicBezTo>
                  <a:cubicBezTo>
                    <a:pt x="389" y="127"/>
                    <a:pt x="389" y="127"/>
                    <a:pt x="389" y="127"/>
                  </a:cubicBezTo>
                  <a:cubicBezTo>
                    <a:pt x="389" y="127"/>
                    <a:pt x="390" y="127"/>
                    <a:pt x="390" y="127"/>
                  </a:cubicBezTo>
                  <a:cubicBezTo>
                    <a:pt x="392" y="131"/>
                    <a:pt x="393" y="135"/>
                    <a:pt x="395" y="138"/>
                  </a:cubicBezTo>
                  <a:cubicBezTo>
                    <a:pt x="395" y="139"/>
                    <a:pt x="395" y="139"/>
                    <a:pt x="394" y="139"/>
                  </a:cubicBezTo>
                  <a:cubicBezTo>
                    <a:pt x="394" y="139"/>
                    <a:pt x="394" y="139"/>
                    <a:pt x="394" y="139"/>
                  </a:cubicBezTo>
                  <a:close/>
                  <a:moveTo>
                    <a:pt x="15" y="297"/>
                  </a:moveTo>
                  <a:cubicBezTo>
                    <a:pt x="15" y="297"/>
                    <a:pt x="15" y="297"/>
                    <a:pt x="15" y="296"/>
                  </a:cubicBezTo>
                  <a:cubicBezTo>
                    <a:pt x="13" y="292"/>
                    <a:pt x="12" y="289"/>
                    <a:pt x="11" y="285"/>
                  </a:cubicBezTo>
                  <a:cubicBezTo>
                    <a:pt x="11" y="284"/>
                    <a:pt x="11" y="284"/>
                    <a:pt x="12" y="284"/>
                  </a:cubicBezTo>
                  <a:cubicBezTo>
                    <a:pt x="12" y="284"/>
                    <a:pt x="12" y="284"/>
                    <a:pt x="12" y="284"/>
                  </a:cubicBezTo>
                  <a:cubicBezTo>
                    <a:pt x="14" y="288"/>
                    <a:pt x="15" y="292"/>
                    <a:pt x="16" y="296"/>
                  </a:cubicBezTo>
                  <a:cubicBezTo>
                    <a:pt x="16" y="296"/>
                    <a:pt x="16" y="297"/>
                    <a:pt x="16" y="297"/>
                  </a:cubicBezTo>
                  <a:cubicBezTo>
                    <a:pt x="16" y="297"/>
                    <a:pt x="16" y="297"/>
                    <a:pt x="15" y="297"/>
                  </a:cubicBezTo>
                  <a:close/>
                  <a:moveTo>
                    <a:pt x="384" y="117"/>
                  </a:moveTo>
                  <a:cubicBezTo>
                    <a:pt x="382" y="113"/>
                    <a:pt x="380" y="110"/>
                    <a:pt x="378" y="106"/>
                  </a:cubicBezTo>
                  <a:cubicBezTo>
                    <a:pt x="378" y="106"/>
                    <a:pt x="378" y="105"/>
                    <a:pt x="378" y="105"/>
                  </a:cubicBezTo>
                  <a:cubicBezTo>
                    <a:pt x="378" y="105"/>
                    <a:pt x="379" y="105"/>
                    <a:pt x="379" y="106"/>
                  </a:cubicBezTo>
                  <a:cubicBezTo>
                    <a:pt x="381" y="109"/>
                    <a:pt x="383" y="113"/>
                    <a:pt x="385" y="116"/>
                  </a:cubicBezTo>
                  <a:cubicBezTo>
                    <a:pt x="385" y="117"/>
                    <a:pt x="385" y="117"/>
                    <a:pt x="385" y="117"/>
                  </a:cubicBezTo>
                  <a:cubicBezTo>
                    <a:pt x="385" y="117"/>
                    <a:pt x="385" y="117"/>
                    <a:pt x="385" y="117"/>
                  </a:cubicBezTo>
                  <a:cubicBezTo>
                    <a:pt x="384" y="117"/>
                    <a:pt x="384" y="117"/>
                    <a:pt x="384" y="117"/>
                  </a:cubicBezTo>
                  <a:close/>
                  <a:moveTo>
                    <a:pt x="9" y="274"/>
                  </a:moveTo>
                  <a:cubicBezTo>
                    <a:pt x="8" y="274"/>
                    <a:pt x="8" y="273"/>
                    <a:pt x="8" y="273"/>
                  </a:cubicBezTo>
                  <a:cubicBezTo>
                    <a:pt x="7" y="269"/>
                    <a:pt x="6" y="265"/>
                    <a:pt x="5" y="261"/>
                  </a:cubicBezTo>
                  <a:cubicBezTo>
                    <a:pt x="5" y="261"/>
                    <a:pt x="6" y="260"/>
                    <a:pt x="6" y="260"/>
                  </a:cubicBezTo>
                  <a:cubicBezTo>
                    <a:pt x="6" y="260"/>
                    <a:pt x="7" y="260"/>
                    <a:pt x="7" y="261"/>
                  </a:cubicBezTo>
                  <a:cubicBezTo>
                    <a:pt x="8" y="265"/>
                    <a:pt x="9" y="269"/>
                    <a:pt x="9" y="273"/>
                  </a:cubicBezTo>
                  <a:cubicBezTo>
                    <a:pt x="10" y="273"/>
                    <a:pt x="9" y="273"/>
                    <a:pt x="9" y="273"/>
                  </a:cubicBezTo>
                  <a:cubicBezTo>
                    <a:pt x="9" y="274"/>
                    <a:pt x="9" y="274"/>
                    <a:pt x="9" y="274"/>
                  </a:cubicBezTo>
                  <a:close/>
                  <a:moveTo>
                    <a:pt x="371" y="96"/>
                  </a:moveTo>
                  <a:cubicBezTo>
                    <a:pt x="369" y="93"/>
                    <a:pt x="367" y="89"/>
                    <a:pt x="365" y="86"/>
                  </a:cubicBezTo>
                  <a:cubicBezTo>
                    <a:pt x="364" y="86"/>
                    <a:pt x="364" y="85"/>
                    <a:pt x="365" y="85"/>
                  </a:cubicBezTo>
                  <a:cubicBezTo>
                    <a:pt x="365" y="85"/>
                    <a:pt x="365" y="85"/>
                    <a:pt x="366" y="85"/>
                  </a:cubicBezTo>
                  <a:cubicBezTo>
                    <a:pt x="368" y="89"/>
                    <a:pt x="370" y="92"/>
                    <a:pt x="373" y="95"/>
                  </a:cubicBezTo>
                  <a:cubicBezTo>
                    <a:pt x="373" y="96"/>
                    <a:pt x="373" y="96"/>
                    <a:pt x="372" y="96"/>
                  </a:cubicBezTo>
                  <a:cubicBezTo>
                    <a:pt x="372" y="96"/>
                    <a:pt x="372" y="96"/>
                    <a:pt x="372" y="96"/>
                  </a:cubicBezTo>
                  <a:cubicBezTo>
                    <a:pt x="372" y="97"/>
                    <a:pt x="372" y="96"/>
                    <a:pt x="371" y="96"/>
                  </a:cubicBezTo>
                  <a:close/>
                  <a:moveTo>
                    <a:pt x="4" y="250"/>
                  </a:moveTo>
                  <a:cubicBezTo>
                    <a:pt x="4" y="250"/>
                    <a:pt x="3" y="250"/>
                    <a:pt x="3" y="249"/>
                  </a:cubicBezTo>
                  <a:cubicBezTo>
                    <a:pt x="3" y="245"/>
                    <a:pt x="2" y="241"/>
                    <a:pt x="2" y="237"/>
                  </a:cubicBezTo>
                  <a:cubicBezTo>
                    <a:pt x="2" y="237"/>
                    <a:pt x="2" y="236"/>
                    <a:pt x="2" y="236"/>
                  </a:cubicBezTo>
                  <a:cubicBezTo>
                    <a:pt x="3" y="236"/>
                    <a:pt x="3" y="237"/>
                    <a:pt x="3" y="237"/>
                  </a:cubicBezTo>
                  <a:cubicBezTo>
                    <a:pt x="4" y="241"/>
                    <a:pt x="4" y="245"/>
                    <a:pt x="5" y="249"/>
                  </a:cubicBezTo>
                  <a:cubicBezTo>
                    <a:pt x="5" y="249"/>
                    <a:pt x="5" y="250"/>
                    <a:pt x="4" y="250"/>
                  </a:cubicBezTo>
                  <a:cubicBezTo>
                    <a:pt x="4" y="250"/>
                    <a:pt x="4" y="250"/>
                    <a:pt x="4" y="250"/>
                  </a:cubicBezTo>
                  <a:close/>
                  <a:moveTo>
                    <a:pt x="357" y="77"/>
                  </a:moveTo>
                  <a:cubicBezTo>
                    <a:pt x="355" y="74"/>
                    <a:pt x="352" y="71"/>
                    <a:pt x="349" y="68"/>
                  </a:cubicBezTo>
                  <a:cubicBezTo>
                    <a:pt x="349" y="67"/>
                    <a:pt x="349" y="67"/>
                    <a:pt x="349" y="67"/>
                  </a:cubicBezTo>
                  <a:cubicBezTo>
                    <a:pt x="349" y="66"/>
                    <a:pt x="350" y="66"/>
                    <a:pt x="350" y="67"/>
                  </a:cubicBezTo>
                  <a:cubicBezTo>
                    <a:pt x="353" y="70"/>
                    <a:pt x="356" y="73"/>
                    <a:pt x="358" y="76"/>
                  </a:cubicBezTo>
                  <a:cubicBezTo>
                    <a:pt x="359" y="76"/>
                    <a:pt x="358" y="77"/>
                    <a:pt x="358" y="77"/>
                  </a:cubicBezTo>
                  <a:cubicBezTo>
                    <a:pt x="358" y="77"/>
                    <a:pt x="358" y="77"/>
                    <a:pt x="358" y="77"/>
                  </a:cubicBezTo>
                  <a:cubicBezTo>
                    <a:pt x="358" y="77"/>
                    <a:pt x="357" y="77"/>
                    <a:pt x="357" y="77"/>
                  </a:cubicBezTo>
                  <a:close/>
                  <a:moveTo>
                    <a:pt x="2" y="226"/>
                  </a:moveTo>
                  <a:cubicBezTo>
                    <a:pt x="1" y="226"/>
                    <a:pt x="1" y="226"/>
                    <a:pt x="1" y="225"/>
                  </a:cubicBezTo>
                  <a:cubicBezTo>
                    <a:pt x="1" y="221"/>
                    <a:pt x="0" y="217"/>
                    <a:pt x="0" y="213"/>
                  </a:cubicBezTo>
                  <a:cubicBezTo>
                    <a:pt x="0" y="213"/>
                    <a:pt x="1" y="212"/>
                    <a:pt x="1" y="212"/>
                  </a:cubicBezTo>
                  <a:cubicBezTo>
                    <a:pt x="2" y="212"/>
                    <a:pt x="2" y="213"/>
                    <a:pt x="2" y="213"/>
                  </a:cubicBezTo>
                  <a:cubicBezTo>
                    <a:pt x="2" y="217"/>
                    <a:pt x="2" y="221"/>
                    <a:pt x="2" y="225"/>
                  </a:cubicBezTo>
                  <a:cubicBezTo>
                    <a:pt x="2" y="225"/>
                    <a:pt x="2" y="226"/>
                    <a:pt x="2" y="226"/>
                  </a:cubicBezTo>
                  <a:cubicBezTo>
                    <a:pt x="2" y="226"/>
                    <a:pt x="2" y="226"/>
                    <a:pt x="2" y="226"/>
                  </a:cubicBezTo>
                  <a:close/>
                  <a:moveTo>
                    <a:pt x="341" y="59"/>
                  </a:moveTo>
                  <a:cubicBezTo>
                    <a:pt x="340" y="58"/>
                    <a:pt x="339" y="57"/>
                    <a:pt x="338" y="56"/>
                  </a:cubicBezTo>
                  <a:cubicBezTo>
                    <a:pt x="336" y="55"/>
                    <a:pt x="334" y="53"/>
                    <a:pt x="332" y="51"/>
                  </a:cubicBezTo>
                  <a:cubicBezTo>
                    <a:pt x="331" y="51"/>
                    <a:pt x="331" y="50"/>
                    <a:pt x="332" y="50"/>
                  </a:cubicBezTo>
                  <a:cubicBezTo>
                    <a:pt x="332" y="50"/>
                    <a:pt x="332" y="50"/>
                    <a:pt x="333" y="50"/>
                  </a:cubicBezTo>
                  <a:cubicBezTo>
                    <a:pt x="335" y="52"/>
                    <a:pt x="337" y="53"/>
                    <a:pt x="339" y="55"/>
                  </a:cubicBezTo>
                  <a:cubicBezTo>
                    <a:pt x="340" y="56"/>
                    <a:pt x="341" y="57"/>
                    <a:pt x="342" y="58"/>
                  </a:cubicBezTo>
                  <a:cubicBezTo>
                    <a:pt x="342" y="58"/>
                    <a:pt x="342" y="59"/>
                    <a:pt x="342" y="59"/>
                  </a:cubicBezTo>
                  <a:cubicBezTo>
                    <a:pt x="342" y="59"/>
                    <a:pt x="342" y="59"/>
                    <a:pt x="342" y="59"/>
                  </a:cubicBezTo>
                  <a:cubicBezTo>
                    <a:pt x="341" y="59"/>
                    <a:pt x="341" y="59"/>
                    <a:pt x="341" y="59"/>
                  </a:cubicBezTo>
                  <a:close/>
                  <a:moveTo>
                    <a:pt x="1" y="202"/>
                  </a:moveTo>
                  <a:cubicBezTo>
                    <a:pt x="1" y="202"/>
                    <a:pt x="0" y="201"/>
                    <a:pt x="0" y="201"/>
                  </a:cubicBezTo>
                  <a:cubicBezTo>
                    <a:pt x="1" y="197"/>
                    <a:pt x="1" y="193"/>
                    <a:pt x="1" y="189"/>
                  </a:cubicBezTo>
                  <a:cubicBezTo>
                    <a:pt x="1" y="188"/>
                    <a:pt x="1" y="188"/>
                    <a:pt x="2" y="188"/>
                  </a:cubicBezTo>
                  <a:cubicBezTo>
                    <a:pt x="2" y="188"/>
                    <a:pt x="3" y="189"/>
                    <a:pt x="3" y="189"/>
                  </a:cubicBezTo>
                  <a:cubicBezTo>
                    <a:pt x="2" y="193"/>
                    <a:pt x="2" y="197"/>
                    <a:pt x="2" y="201"/>
                  </a:cubicBezTo>
                  <a:cubicBezTo>
                    <a:pt x="2" y="201"/>
                    <a:pt x="2" y="202"/>
                    <a:pt x="2" y="202"/>
                  </a:cubicBezTo>
                  <a:cubicBezTo>
                    <a:pt x="1" y="202"/>
                    <a:pt x="1" y="202"/>
                    <a:pt x="1" y="202"/>
                  </a:cubicBezTo>
                  <a:close/>
                  <a:moveTo>
                    <a:pt x="322" y="44"/>
                  </a:moveTo>
                  <a:cubicBezTo>
                    <a:pt x="319" y="41"/>
                    <a:pt x="316" y="39"/>
                    <a:pt x="313" y="37"/>
                  </a:cubicBezTo>
                  <a:cubicBezTo>
                    <a:pt x="312" y="36"/>
                    <a:pt x="312" y="36"/>
                    <a:pt x="312" y="35"/>
                  </a:cubicBezTo>
                  <a:cubicBezTo>
                    <a:pt x="313" y="35"/>
                    <a:pt x="313" y="35"/>
                    <a:pt x="314" y="35"/>
                  </a:cubicBezTo>
                  <a:cubicBezTo>
                    <a:pt x="317" y="38"/>
                    <a:pt x="320" y="40"/>
                    <a:pt x="323" y="42"/>
                  </a:cubicBezTo>
                  <a:cubicBezTo>
                    <a:pt x="324" y="43"/>
                    <a:pt x="324" y="43"/>
                    <a:pt x="323" y="43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3" y="44"/>
                    <a:pt x="323" y="44"/>
                    <a:pt x="322" y="44"/>
                  </a:cubicBezTo>
                  <a:close/>
                  <a:moveTo>
                    <a:pt x="3" y="178"/>
                  </a:moveTo>
                  <a:cubicBezTo>
                    <a:pt x="3" y="178"/>
                    <a:pt x="2" y="177"/>
                    <a:pt x="2" y="177"/>
                  </a:cubicBezTo>
                  <a:cubicBezTo>
                    <a:pt x="3" y="173"/>
                    <a:pt x="3" y="169"/>
                    <a:pt x="4" y="165"/>
                  </a:cubicBezTo>
                  <a:cubicBezTo>
                    <a:pt x="4" y="164"/>
                    <a:pt x="5" y="164"/>
                    <a:pt x="5" y="164"/>
                  </a:cubicBezTo>
                  <a:cubicBezTo>
                    <a:pt x="5" y="164"/>
                    <a:pt x="6" y="165"/>
                    <a:pt x="6" y="165"/>
                  </a:cubicBezTo>
                  <a:cubicBezTo>
                    <a:pt x="5" y="169"/>
                    <a:pt x="4" y="173"/>
                    <a:pt x="4" y="177"/>
                  </a:cubicBezTo>
                  <a:cubicBezTo>
                    <a:pt x="4" y="177"/>
                    <a:pt x="4" y="178"/>
                    <a:pt x="3" y="178"/>
                  </a:cubicBezTo>
                  <a:cubicBezTo>
                    <a:pt x="3" y="178"/>
                    <a:pt x="3" y="178"/>
                    <a:pt x="3" y="178"/>
                  </a:cubicBezTo>
                  <a:close/>
                  <a:moveTo>
                    <a:pt x="303" y="30"/>
                  </a:moveTo>
                  <a:cubicBezTo>
                    <a:pt x="299" y="28"/>
                    <a:pt x="296" y="26"/>
                    <a:pt x="292" y="24"/>
                  </a:cubicBezTo>
                  <a:cubicBezTo>
                    <a:pt x="292" y="24"/>
                    <a:pt x="292" y="24"/>
                    <a:pt x="292" y="23"/>
                  </a:cubicBezTo>
                  <a:cubicBezTo>
                    <a:pt x="292" y="23"/>
                    <a:pt x="292" y="23"/>
                    <a:pt x="293" y="23"/>
                  </a:cubicBezTo>
                  <a:cubicBezTo>
                    <a:pt x="296" y="25"/>
                    <a:pt x="300" y="27"/>
                    <a:pt x="303" y="29"/>
                  </a:cubicBezTo>
                  <a:cubicBezTo>
                    <a:pt x="304" y="29"/>
                    <a:pt x="304" y="29"/>
                    <a:pt x="304" y="30"/>
                  </a:cubicBezTo>
                  <a:cubicBezTo>
                    <a:pt x="304" y="30"/>
                    <a:pt x="303" y="30"/>
                    <a:pt x="303" y="30"/>
                  </a:cubicBezTo>
                  <a:cubicBezTo>
                    <a:pt x="303" y="30"/>
                    <a:pt x="303" y="30"/>
                    <a:pt x="303" y="30"/>
                  </a:cubicBezTo>
                  <a:close/>
                  <a:moveTo>
                    <a:pt x="7" y="154"/>
                  </a:moveTo>
                  <a:cubicBezTo>
                    <a:pt x="7" y="154"/>
                    <a:pt x="6" y="153"/>
                    <a:pt x="7" y="153"/>
                  </a:cubicBezTo>
                  <a:cubicBezTo>
                    <a:pt x="7" y="149"/>
                    <a:pt x="8" y="145"/>
                    <a:pt x="10" y="141"/>
                  </a:cubicBezTo>
                  <a:cubicBezTo>
                    <a:pt x="10" y="141"/>
                    <a:pt x="10" y="141"/>
                    <a:pt x="11" y="141"/>
                  </a:cubicBezTo>
                  <a:cubicBezTo>
                    <a:pt x="11" y="141"/>
                    <a:pt x="11" y="141"/>
                    <a:pt x="11" y="142"/>
                  </a:cubicBezTo>
                  <a:cubicBezTo>
                    <a:pt x="10" y="146"/>
                    <a:pt x="9" y="149"/>
                    <a:pt x="8" y="153"/>
                  </a:cubicBezTo>
                  <a:cubicBezTo>
                    <a:pt x="8" y="154"/>
                    <a:pt x="8" y="154"/>
                    <a:pt x="8" y="154"/>
                  </a:cubicBezTo>
                  <a:cubicBezTo>
                    <a:pt x="7" y="154"/>
                    <a:pt x="7" y="154"/>
                    <a:pt x="7" y="154"/>
                  </a:cubicBezTo>
                  <a:close/>
                  <a:moveTo>
                    <a:pt x="281" y="19"/>
                  </a:moveTo>
                  <a:cubicBezTo>
                    <a:pt x="278" y="17"/>
                    <a:pt x="274" y="16"/>
                    <a:pt x="270" y="14"/>
                  </a:cubicBezTo>
                  <a:cubicBezTo>
                    <a:pt x="270" y="14"/>
                    <a:pt x="270" y="14"/>
                    <a:pt x="270" y="13"/>
                  </a:cubicBezTo>
                  <a:cubicBezTo>
                    <a:pt x="270" y="13"/>
                    <a:pt x="270" y="13"/>
                    <a:pt x="271" y="13"/>
                  </a:cubicBezTo>
                  <a:cubicBezTo>
                    <a:pt x="274" y="14"/>
                    <a:pt x="278" y="16"/>
                    <a:pt x="282" y="18"/>
                  </a:cubicBezTo>
                  <a:cubicBezTo>
                    <a:pt x="282" y="18"/>
                    <a:pt x="282" y="18"/>
                    <a:pt x="282" y="19"/>
                  </a:cubicBezTo>
                  <a:cubicBezTo>
                    <a:pt x="282" y="19"/>
                    <a:pt x="282" y="19"/>
                    <a:pt x="282" y="19"/>
                  </a:cubicBezTo>
                  <a:cubicBezTo>
                    <a:pt x="282" y="19"/>
                    <a:pt x="281" y="19"/>
                    <a:pt x="281" y="19"/>
                  </a:cubicBezTo>
                  <a:close/>
                  <a:moveTo>
                    <a:pt x="14" y="131"/>
                  </a:moveTo>
                  <a:cubicBezTo>
                    <a:pt x="13" y="131"/>
                    <a:pt x="13" y="130"/>
                    <a:pt x="13" y="130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5" y="125"/>
                    <a:pt x="16" y="122"/>
                    <a:pt x="18" y="118"/>
                  </a:cubicBezTo>
                  <a:cubicBezTo>
                    <a:pt x="18" y="118"/>
                    <a:pt x="18" y="118"/>
                    <a:pt x="19" y="118"/>
                  </a:cubicBezTo>
                  <a:cubicBezTo>
                    <a:pt x="19" y="118"/>
                    <a:pt x="19" y="119"/>
                    <a:pt x="19" y="119"/>
                  </a:cubicBezTo>
                  <a:cubicBezTo>
                    <a:pt x="18" y="122"/>
                    <a:pt x="16" y="126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5" y="130"/>
                    <a:pt x="15" y="131"/>
                    <a:pt x="14" y="131"/>
                  </a:cubicBezTo>
                  <a:cubicBezTo>
                    <a:pt x="14" y="131"/>
                    <a:pt x="14" y="131"/>
                    <a:pt x="14" y="131"/>
                  </a:cubicBezTo>
                  <a:close/>
                  <a:moveTo>
                    <a:pt x="259" y="10"/>
                  </a:moveTo>
                  <a:cubicBezTo>
                    <a:pt x="255" y="9"/>
                    <a:pt x="251" y="8"/>
                    <a:pt x="247" y="7"/>
                  </a:cubicBezTo>
                  <a:cubicBezTo>
                    <a:pt x="247" y="7"/>
                    <a:pt x="247" y="7"/>
                    <a:pt x="247" y="6"/>
                  </a:cubicBezTo>
                  <a:cubicBezTo>
                    <a:pt x="247" y="6"/>
                    <a:pt x="247" y="6"/>
                    <a:pt x="248" y="6"/>
                  </a:cubicBezTo>
                  <a:cubicBezTo>
                    <a:pt x="251" y="7"/>
                    <a:pt x="255" y="8"/>
                    <a:pt x="259" y="9"/>
                  </a:cubicBezTo>
                  <a:cubicBezTo>
                    <a:pt x="260" y="9"/>
                    <a:pt x="260" y="10"/>
                    <a:pt x="260" y="10"/>
                  </a:cubicBezTo>
                  <a:cubicBezTo>
                    <a:pt x="260" y="10"/>
                    <a:pt x="259" y="10"/>
                    <a:pt x="259" y="10"/>
                  </a:cubicBezTo>
                  <a:cubicBezTo>
                    <a:pt x="259" y="10"/>
                    <a:pt x="259" y="10"/>
                    <a:pt x="259" y="10"/>
                  </a:cubicBezTo>
                  <a:close/>
                  <a:moveTo>
                    <a:pt x="23" y="108"/>
                  </a:moveTo>
                  <a:cubicBezTo>
                    <a:pt x="23" y="108"/>
                    <a:pt x="22" y="108"/>
                    <a:pt x="23" y="107"/>
                  </a:cubicBezTo>
                  <a:cubicBezTo>
                    <a:pt x="24" y="104"/>
                    <a:pt x="26" y="100"/>
                    <a:pt x="28" y="97"/>
                  </a:cubicBezTo>
                  <a:cubicBezTo>
                    <a:pt x="28" y="96"/>
                    <a:pt x="29" y="96"/>
                    <a:pt x="29" y="96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8" y="101"/>
                    <a:pt x="26" y="104"/>
                    <a:pt x="24" y="108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3" y="109"/>
                    <a:pt x="23" y="109"/>
                    <a:pt x="23" y="108"/>
                  </a:cubicBezTo>
                  <a:close/>
                  <a:moveTo>
                    <a:pt x="235" y="5"/>
                  </a:moveTo>
                  <a:cubicBezTo>
                    <a:pt x="231" y="4"/>
                    <a:pt x="227" y="3"/>
                    <a:pt x="224" y="3"/>
                  </a:cubicBezTo>
                  <a:cubicBezTo>
                    <a:pt x="223" y="3"/>
                    <a:pt x="223" y="2"/>
                    <a:pt x="223" y="2"/>
                  </a:cubicBezTo>
                  <a:cubicBezTo>
                    <a:pt x="223" y="2"/>
                    <a:pt x="223" y="1"/>
                    <a:pt x="224" y="1"/>
                  </a:cubicBezTo>
                  <a:cubicBezTo>
                    <a:pt x="228" y="2"/>
                    <a:pt x="232" y="2"/>
                    <a:pt x="236" y="3"/>
                  </a:cubicBezTo>
                  <a:cubicBezTo>
                    <a:pt x="236" y="3"/>
                    <a:pt x="236" y="4"/>
                    <a:pt x="236" y="4"/>
                  </a:cubicBezTo>
                  <a:cubicBezTo>
                    <a:pt x="236" y="4"/>
                    <a:pt x="236" y="5"/>
                    <a:pt x="236" y="5"/>
                  </a:cubicBezTo>
                  <a:cubicBezTo>
                    <a:pt x="236" y="5"/>
                    <a:pt x="236" y="5"/>
                    <a:pt x="235" y="5"/>
                  </a:cubicBezTo>
                  <a:close/>
                  <a:moveTo>
                    <a:pt x="35" y="87"/>
                  </a:moveTo>
                  <a:cubicBezTo>
                    <a:pt x="34" y="87"/>
                    <a:pt x="34" y="87"/>
                    <a:pt x="35" y="86"/>
                  </a:cubicBezTo>
                  <a:cubicBezTo>
                    <a:pt x="37" y="83"/>
                    <a:pt x="39" y="80"/>
                    <a:pt x="42" y="76"/>
                  </a:cubicBezTo>
                  <a:cubicBezTo>
                    <a:pt x="42" y="76"/>
                    <a:pt x="42" y="76"/>
                    <a:pt x="43" y="76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0" y="81"/>
                    <a:pt x="38" y="84"/>
                    <a:pt x="36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5" y="88"/>
                    <a:pt x="35" y="88"/>
                    <a:pt x="35" y="87"/>
                  </a:cubicBezTo>
                  <a:close/>
                  <a:moveTo>
                    <a:pt x="212" y="2"/>
                  </a:moveTo>
                  <a:cubicBezTo>
                    <a:pt x="208" y="2"/>
                    <a:pt x="204" y="2"/>
                    <a:pt x="200" y="2"/>
                  </a:cubicBezTo>
                  <a:cubicBezTo>
                    <a:pt x="199" y="2"/>
                    <a:pt x="199" y="1"/>
                    <a:pt x="199" y="1"/>
                  </a:cubicBezTo>
                  <a:cubicBezTo>
                    <a:pt x="199" y="0"/>
                    <a:pt x="199" y="0"/>
                    <a:pt x="200" y="0"/>
                  </a:cubicBezTo>
                  <a:cubicBezTo>
                    <a:pt x="204" y="0"/>
                    <a:pt x="208" y="0"/>
                    <a:pt x="212" y="0"/>
                  </a:cubicBezTo>
                  <a:cubicBezTo>
                    <a:pt x="212" y="0"/>
                    <a:pt x="212" y="1"/>
                    <a:pt x="212" y="1"/>
                  </a:cubicBezTo>
                  <a:cubicBezTo>
                    <a:pt x="212" y="1"/>
                    <a:pt x="212" y="2"/>
                    <a:pt x="212" y="2"/>
                  </a:cubicBezTo>
                  <a:cubicBezTo>
                    <a:pt x="212" y="2"/>
                    <a:pt x="212" y="2"/>
                    <a:pt x="212" y="2"/>
                  </a:cubicBezTo>
                  <a:close/>
                  <a:moveTo>
                    <a:pt x="49" y="68"/>
                  </a:moveTo>
                  <a:cubicBezTo>
                    <a:pt x="49" y="68"/>
                    <a:pt x="49" y="67"/>
                    <a:pt x="49" y="67"/>
                  </a:cubicBezTo>
                  <a:cubicBezTo>
                    <a:pt x="52" y="64"/>
                    <a:pt x="55" y="61"/>
                    <a:pt x="57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8"/>
                    <a:pt x="59" y="59"/>
                    <a:pt x="58" y="59"/>
                  </a:cubicBezTo>
                  <a:cubicBezTo>
                    <a:pt x="56" y="62"/>
                    <a:pt x="53" y="65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0" y="68"/>
                    <a:pt x="49" y="68"/>
                    <a:pt x="49" y="68"/>
                  </a:cubicBezTo>
                  <a:close/>
                  <a:moveTo>
                    <a:pt x="188" y="2"/>
                  </a:moveTo>
                  <a:cubicBezTo>
                    <a:pt x="184" y="2"/>
                    <a:pt x="180" y="3"/>
                    <a:pt x="176" y="3"/>
                  </a:cubicBezTo>
                  <a:cubicBezTo>
                    <a:pt x="175" y="3"/>
                    <a:pt x="175" y="3"/>
                    <a:pt x="175" y="2"/>
                  </a:cubicBezTo>
                  <a:cubicBezTo>
                    <a:pt x="175" y="2"/>
                    <a:pt x="175" y="2"/>
                    <a:pt x="175" y="2"/>
                  </a:cubicBezTo>
                  <a:cubicBezTo>
                    <a:pt x="179" y="1"/>
                    <a:pt x="183" y="1"/>
                    <a:pt x="187" y="0"/>
                  </a:cubicBezTo>
                  <a:cubicBezTo>
                    <a:pt x="188" y="0"/>
                    <a:pt x="188" y="1"/>
                    <a:pt x="188" y="1"/>
                  </a:cubicBezTo>
                  <a:cubicBezTo>
                    <a:pt x="188" y="2"/>
                    <a:pt x="188" y="2"/>
                    <a:pt x="188" y="2"/>
                  </a:cubicBezTo>
                  <a:cubicBezTo>
                    <a:pt x="188" y="2"/>
                    <a:pt x="188" y="2"/>
                    <a:pt x="188" y="2"/>
                  </a:cubicBezTo>
                  <a:close/>
                  <a:moveTo>
                    <a:pt x="66" y="51"/>
                  </a:moveTo>
                  <a:cubicBezTo>
                    <a:pt x="66" y="51"/>
                    <a:pt x="66" y="50"/>
                    <a:pt x="66" y="50"/>
                  </a:cubicBezTo>
                  <a:cubicBezTo>
                    <a:pt x="69" y="47"/>
                    <a:pt x="72" y="44"/>
                    <a:pt x="75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7" y="42"/>
                    <a:pt x="77" y="43"/>
                    <a:pt x="76" y="43"/>
                  </a:cubicBezTo>
                  <a:cubicBezTo>
                    <a:pt x="73" y="46"/>
                    <a:pt x="70" y="48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7" y="51"/>
                    <a:pt x="66" y="51"/>
                    <a:pt x="66" y="51"/>
                  </a:cubicBezTo>
                  <a:close/>
                  <a:moveTo>
                    <a:pt x="164" y="5"/>
                  </a:moveTo>
                  <a:cubicBezTo>
                    <a:pt x="163" y="5"/>
                    <a:pt x="161" y="5"/>
                    <a:pt x="160" y="6"/>
                  </a:cubicBezTo>
                  <a:cubicBezTo>
                    <a:pt x="158" y="6"/>
                    <a:pt x="155" y="7"/>
                    <a:pt x="152" y="8"/>
                  </a:cubicBezTo>
                  <a:cubicBezTo>
                    <a:pt x="152" y="8"/>
                    <a:pt x="151" y="7"/>
                    <a:pt x="151" y="7"/>
                  </a:cubicBezTo>
                  <a:cubicBezTo>
                    <a:pt x="151" y="7"/>
                    <a:pt x="151" y="6"/>
                    <a:pt x="152" y="6"/>
                  </a:cubicBezTo>
                  <a:cubicBezTo>
                    <a:pt x="154" y="5"/>
                    <a:pt x="157" y="5"/>
                    <a:pt x="160" y="4"/>
                  </a:cubicBezTo>
                  <a:cubicBezTo>
                    <a:pt x="161" y="4"/>
                    <a:pt x="162" y="4"/>
                    <a:pt x="163" y="4"/>
                  </a:cubicBezTo>
                  <a:cubicBezTo>
                    <a:pt x="164" y="3"/>
                    <a:pt x="164" y="4"/>
                    <a:pt x="164" y="4"/>
                  </a:cubicBezTo>
                  <a:cubicBezTo>
                    <a:pt x="164" y="4"/>
                    <a:pt x="164" y="5"/>
                    <a:pt x="164" y="5"/>
                  </a:cubicBezTo>
                  <a:cubicBezTo>
                    <a:pt x="164" y="5"/>
                    <a:pt x="164" y="5"/>
                    <a:pt x="164" y="5"/>
                  </a:cubicBezTo>
                  <a:close/>
                  <a:moveTo>
                    <a:pt x="85" y="36"/>
                  </a:moveTo>
                  <a:cubicBezTo>
                    <a:pt x="85" y="36"/>
                    <a:pt x="85" y="35"/>
                    <a:pt x="85" y="35"/>
                  </a:cubicBezTo>
                  <a:cubicBezTo>
                    <a:pt x="89" y="33"/>
                    <a:pt x="92" y="30"/>
                    <a:pt x="96" y="28"/>
                  </a:cubicBezTo>
                  <a:cubicBezTo>
                    <a:pt x="96" y="28"/>
                    <a:pt x="96" y="28"/>
                    <a:pt x="97" y="29"/>
                  </a:cubicBezTo>
                  <a:cubicBezTo>
                    <a:pt x="97" y="29"/>
                    <a:pt x="97" y="30"/>
                    <a:pt x="96" y="30"/>
                  </a:cubicBezTo>
                  <a:cubicBezTo>
                    <a:pt x="93" y="32"/>
                    <a:pt x="89" y="34"/>
                    <a:pt x="86" y="36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6" y="36"/>
                    <a:pt x="85" y="36"/>
                    <a:pt x="85" y="36"/>
                  </a:cubicBezTo>
                  <a:close/>
                  <a:moveTo>
                    <a:pt x="140" y="11"/>
                  </a:moveTo>
                  <a:cubicBezTo>
                    <a:pt x="136" y="12"/>
                    <a:pt x="133" y="13"/>
                    <a:pt x="129" y="14"/>
                  </a:cubicBezTo>
                  <a:cubicBezTo>
                    <a:pt x="129" y="15"/>
                    <a:pt x="128" y="14"/>
                    <a:pt x="128" y="14"/>
                  </a:cubicBezTo>
                  <a:cubicBezTo>
                    <a:pt x="128" y="14"/>
                    <a:pt x="128" y="13"/>
                    <a:pt x="128" y="13"/>
                  </a:cubicBezTo>
                  <a:cubicBezTo>
                    <a:pt x="132" y="12"/>
                    <a:pt x="136" y="10"/>
                    <a:pt x="140" y="9"/>
                  </a:cubicBezTo>
                  <a:cubicBezTo>
                    <a:pt x="140" y="9"/>
                    <a:pt x="141" y="9"/>
                    <a:pt x="141" y="10"/>
                  </a:cubicBezTo>
                  <a:cubicBezTo>
                    <a:pt x="141" y="10"/>
                    <a:pt x="141" y="11"/>
                    <a:pt x="140" y="11"/>
                  </a:cubicBezTo>
                  <a:cubicBezTo>
                    <a:pt x="140" y="11"/>
                    <a:pt x="140" y="11"/>
                    <a:pt x="140" y="11"/>
                  </a:cubicBezTo>
                  <a:close/>
                  <a:moveTo>
                    <a:pt x="106" y="24"/>
                  </a:moveTo>
                  <a:cubicBezTo>
                    <a:pt x="106" y="23"/>
                    <a:pt x="106" y="23"/>
                    <a:pt x="106" y="23"/>
                  </a:cubicBezTo>
                  <a:cubicBezTo>
                    <a:pt x="110" y="21"/>
                    <a:pt x="113" y="19"/>
                    <a:pt x="117" y="18"/>
                  </a:cubicBezTo>
                  <a:cubicBezTo>
                    <a:pt x="118" y="17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4" y="21"/>
                    <a:pt x="110" y="22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6" y="24"/>
                    <a:pt x="106" y="24"/>
                    <a:pt x="106" y="24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scene3d>
              <a:camera prst="orthographicFront"/>
              <a:lightRig rig="balanced" dir="t"/>
            </a:scene3d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7" name="Oval 2589"/>
            <p:cNvSpPr>
              <a:spLocks noChangeArrowheads="1"/>
            </p:cNvSpPr>
            <p:nvPr/>
          </p:nvSpPr>
          <p:spPr bwMode="auto">
            <a:xfrm>
              <a:off x="4224869" y="1105548"/>
              <a:ext cx="1491984" cy="1576385"/>
            </a:xfrm>
            <a:prstGeom prst="ellipse">
              <a:avLst/>
            </a:prstGeom>
            <a:gradFill>
              <a:gsLst>
                <a:gs pos="0">
                  <a:schemeClr val="bg1">
                    <a:alpha val="1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8" name="Oval 2590"/>
            <p:cNvSpPr>
              <a:spLocks noChangeArrowheads="1"/>
            </p:cNvSpPr>
            <p:nvPr/>
          </p:nvSpPr>
          <p:spPr bwMode="auto">
            <a:xfrm>
              <a:off x="2999699" y="1669126"/>
              <a:ext cx="1430726" cy="1506959"/>
            </a:xfrm>
            <a:prstGeom prst="ellipse">
              <a:avLst/>
            </a:prstGeom>
            <a:gradFill>
              <a:gsLst>
                <a:gs pos="0">
                  <a:schemeClr val="bg1">
                    <a:alpha val="1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9" name="Freeform 2612"/>
            <p:cNvSpPr/>
            <p:nvPr/>
          </p:nvSpPr>
          <p:spPr bwMode="auto">
            <a:xfrm>
              <a:off x="3469393" y="1532359"/>
              <a:ext cx="574469" cy="846727"/>
            </a:xfrm>
            <a:custGeom>
              <a:avLst/>
              <a:gdLst>
                <a:gd name="T0" fmla="*/ 96 w 179"/>
                <a:gd name="T1" fmla="*/ 0 h 263"/>
                <a:gd name="T2" fmla="*/ 54 w 179"/>
                <a:gd name="T3" fmla="*/ 7 h 263"/>
                <a:gd name="T4" fmla="*/ 7 w 179"/>
                <a:gd name="T5" fmla="*/ 41 h 263"/>
                <a:gd name="T6" fmla="*/ 30 w 179"/>
                <a:gd name="T7" fmla="*/ 63 h 263"/>
                <a:gd name="T8" fmla="*/ 94 w 179"/>
                <a:gd name="T9" fmla="*/ 32 h 263"/>
                <a:gd name="T10" fmla="*/ 96 w 179"/>
                <a:gd name="T11" fmla="*/ 32 h 263"/>
                <a:gd name="T12" fmla="*/ 139 w 179"/>
                <a:gd name="T13" fmla="*/ 71 h 263"/>
                <a:gd name="T14" fmla="*/ 103 w 179"/>
                <a:gd name="T15" fmla="*/ 113 h 263"/>
                <a:gd name="T16" fmla="*/ 39 w 179"/>
                <a:gd name="T17" fmla="*/ 156 h 263"/>
                <a:gd name="T18" fmla="*/ 1 w 179"/>
                <a:gd name="T19" fmla="*/ 244 h 263"/>
                <a:gd name="T20" fmla="*/ 1 w 179"/>
                <a:gd name="T21" fmla="*/ 261 h 263"/>
                <a:gd name="T22" fmla="*/ 166 w 179"/>
                <a:gd name="T23" fmla="*/ 263 h 263"/>
                <a:gd name="T24" fmla="*/ 167 w 179"/>
                <a:gd name="T25" fmla="*/ 231 h 263"/>
                <a:gd name="T26" fmla="*/ 41 w 179"/>
                <a:gd name="T27" fmla="*/ 229 h 263"/>
                <a:gd name="T28" fmla="*/ 78 w 179"/>
                <a:gd name="T29" fmla="*/ 168 h 263"/>
                <a:gd name="T30" fmla="*/ 142 w 179"/>
                <a:gd name="T31" fmla="*/ 129 h 263"/>
                <a:gd name="T32" fmla="*/ 178 w 179"/>
                <a:gd name="T33" fmla="*/ 72 h 263"/>
                <a:gd name="T34" fmla="*/ 156 w 179"/>
                <a:gd name="T35" fmla="*/ 19 h 263"/>
                <a:gd name="T36" fmla="*/ 97 w 179"/>
                <a:gd name="T37" fmla="*/ 0 h 263"/>
                <a:gd name="T38" fmla="*/ 96 w 179"/>
                <a:gd name="T3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9" h="263">
                  <a:moveTo>
                    <a:pt x="96" y="0"/>
                  </a:moveTo>
                  <a:cubicBezTo>
                    <a:pt x="82" y="0"/>
                    <a:pt x="68" y="2"/>
                    <a:pt x="54" y="7"/>
                  </a:cubicBezTo>
                  <a:cubicBezTo>
                    <a:pt x="34" y="14"/>
                    <a:pt x="19" y="25"/>
                    <a:pt x="7" y="41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46" y="42"/>
                    <a:pt x="67" y="32"/>
                    <a:pt x="94" y="32"/>
                  </a:cubicBezTo>
                  <a:cubicBezTo>
                    <a:pt x="95" y="32"/>
                    <a:pt x="95" y="32"/>
                    <a:pt x="96" y="32"/>
                  </a:cubicBezTo>
                  <a:cubicBezTo>
                    <a:pt x="126" y="33"/>
                    <a:pt x="140" y="46"/>
                    <a:pt x="139" y="71"/>
                  </a:cubicBezTo>
                  <a:cubicBezTo>
                    <a:pt x="138" y="85"/>
                    <a:pt x="126" y="99"/>
                    <a:pt x="103" y="113"/>
                  </a:cubicBezTo>
                  <a:cubicBezTo>
                    <a:pt x="69" y="133"/>
                    <a:pt x="47" y="148"/>
                    <a:pt x="39" y="156"/>
                  </a:cubicBezTo>
                  <a:cubicBezTo>
                    <a:pt x="15" y="179"/>
                    <a:pt x="3" y="208"/>
                    <a:pt x="1" y="244"/>
                  </a:cubicBezTo>
                  <a:cubicBezTo>
                    <a:pt x="0" y="249"/>
                    <a:pt x="0" y="255"/>
                    <a:pt x="1" y="261"/>
                  </a:cubicBezTo>
                  <a:cubicBezTo>
                    <a:pt x="166" y="263"/>
                    <a:pt x="166" y="263"/>
                    <a:pt x="166" y="263"/>
                  </a:cubicBezTo>
                  <a:cubicBezTo>
                    <a:pt x="167" y="231"/>
                    <a:pt x="167" y="231"/>
                    <a:pt x="167" y="231"/>
                  </a:cubicBezTo>
                  <a:cubicBezTo>
                    <a:pt x="41" y="229"/>
                    <a:pt x="41" y="229"/>
                    <a:pt x="41" y="229"/>
                  </a:cubicBezTo>
                  <a:cubicBezTo>
                    <a:pt x="42" y="206"/>
                    <a:pt x="54" y="185"/>
                    <a:pt x="78" y="168"/>
                  </a:cubicBezTo>
                  <a:cubicBezTo>
                    <a:pt x="99" y="155"/>
                    <a:pt x="120" y="142"/>
                    <a:pt x="142" y="129"/>
                  </a:cubicBezTo>
                  <a:cubicBezTo>
                    <a:pt x="165" y="113"/>
                    <a:pt x="177" y="94"/>
                    <a:pt x="178" y="72"/>
                  </a:cubicBezTo>
                  <a:cubicBezTo>
                    <a:pt x="179" y="50"/>
                    <a:pt x="172" y="32"/>
                    <a:pt x="156" y="19"/>
                  </a:cubicBezTo>
                  <a:cubicBezTo>
                    <a:pt x="141" y="7"/>
                    <a:pt x="122" y="0"/>
                    <a:pt x="97" y="0"/>
                  </a:cubicBezTo>
                  <a:cubicBezTo>
                    <a:pt x="97" y="0"/>
                    <a:pt x="96" y="0"/>
                    <a:pt x="96" y="0"/>
                  </a:cubicBezTo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0" name="Freeform 2604"/>
            <p:cNvSpPr/>
            <p:nvPr/>
          </p:nvSpPr>
          <p:spPr bwMode="auto">
            <a:xfrm>
              <a:off x="3502203" y="1453829"/>
              <a:ext cx="552688" cy="955632"/>
            </a:xfrm>
            <a:custGeom>
              <a:avLst/>
              <a:gdLst>
                <a:gd name="T0" fmla="*/ 0 w 172"/>
                <a:gd name="T1" fmla="*/ 275 h 297"/>
                <a:gd name="T2" fmla="*/ 35 w 172"/>
                <a:gd name="T3" fmla="*/ 177 h 297"/>
                <a:gd name="T4" fmla="*/ 98 w 172"/>
                <a:gd name="T5" fmla="*/ 128 h 297"/>
                <a:gd name="T6" fmla="*/ 132 w 172"/>
                <a:gd name="T7" fmla="*/ 81 h 297"/>
                <a:gd name="T8" fmla="*/ 88 w 172"/>
                <a:gd name="T9" fmla="*/ 37 h 297"/>
                <a:gd name="T10" fmla="*/ 24 w 172"/>
                <a:gd name="T11" fmla="*/ 71 h 297"/>
                <a:gd name="T12" fmla="*/ 0 w 172"/>
                <a:gd name="T13" fmla="*/ 46 h 297"/>
                <a:gd name="T14" fmla="*/ 46 w 172"/>
                <a:gd name="T15" fmla="*/ 8 h 297"/>
                <a:gd name="T16" fmla="*/ 89 w 172"/>
                <a:gd name="T17" fmla="*/ 0 h 297"/>
                <a:gd name="T18" fmla="*/ 148 w 172"/>
                <a:gd name="T19" fmla="*/ 22 h 297"/>
                <a:gd name="T20" fmla="*/ 172 w 172"/>
                <a:gd name="T21" fmla="*/ 81 h 297"/>
                <a:gd name="T22" fmla="*/ 137 w 172"/>
                <a:gd name="T23" fmla="*/ 146 h 297"/>
                <a:gd name="T24" fmla="*/ 74 w 172"/>
                <a:gd name="T25" fmla="*/ 190 h 297"/>
                <a:gd name="T26" fmla="*/ 40 w 172"/>
                <a:gd name="T27" fmla="*/ 259 h 297"/>
                <a:gd name="T28" fmla="*/ 166 w 172"/>
                <a:gd name="T29" fmla="*/ 261 h 297"/>
                <a:gd name="T30" fmla="*/ 166 w 172"/>
                <a:gd name="T31" fmla="*/ 297 h 297"/>
                <a:gd name="T32" fmla="*/ 1 w 172"/>
                <a:gd name="T33" fmla="*/ 295 h 297"/>
                <a:gd name="T34" fmla="*/ 0 w 172"/>
                <a:gd name="T35" fmla="*/ 27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2" h="297">
                  <a:moveTo>
                    <a:pt x="0" y="275"/>
                  </a:moveTo>
                  <a:cubicBezTo>
                    <a:pt x="1" y="235"/>
                    <a:pt x="12" y="202"/>
                    <a:pt x="35" y="177"/>
                  </a:cubicBezTo>
                  <a:cubicBezTo>
                    <a:pt x="44" y="167"/>
                    <a:pt x="65" y="151"/>
                    <a:pt x="98" y="128"/>
                  </a:cubicBezTo>
                  <a:cubicBezTo>
                    <a:pt x="121" y="112"/>
                    <a:pt x="132" y="96"/>
                    <a:pt x="132" y="81"/>
                  </a:cubicBezTo>
                  <a:cubicBezTo>
                    <a:pt x="133" y="52"/>
                    <a:pt x="118" y="37"/>
                    <a:pt x="88" y="37"/>
                  </a:cubicBezTo>
                  <a:cubicBezTo>
                    <a:pt x="60" y="37"/>
                    <a:pt x="39" y="48"/>
                    <a:pt x="24" y="7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1" y="29"/>
                    <a:pt x="26" y="16"/>
                    <a:pt x="46" y="8"/>
                  </a:cubicBezTo>
                  <a:cubicBezTo>
                    <a:pt x="60" y="3"/>
                    <a:pt x="74" y="0"/>
                    <a:pt x="89" y="0"/>
                  </a:cubicBezTo>
                  <a:cubicBezTo>
                    <a:pt x="113" y="1"/>
                    <a:pt x="132" y="8"/>
                    <a:pt x="148" y="22"/>
                  </a:cubicBezTo>
                  <a:cubicBezTo>
                    <a:pt x="164" y="37"/>
                    <a:pt x="172" y="57"/>
                    <a:pt x="172" y="81"/>
                  </a:cubicBezTo>
                  <a:cubicBezTo>
                    <a:pt x="171" y="106"/>
                    <a:pt x="160" y="127"/>
                    <a:pt x="137" y="146"/>
                  </a:cubicBezTo>
                  <a:cubicBezTo>
                    <a:pt x="116" y="161"/>
                    <a:pt x="95" y="176"/>
                    <a:pt x="74" y="190"/>
                  </a:cubicBezTo>
                  <a:cubicBezTo>
                    <a:pt x="52" y="210"/>
                    <a:pt x="40" y="232"/>
                    <a:pt x="40" y="259"/>
                  </a:cubicBezTo>
                  <a:cubicBezTo>
                    <a:pt x="166" y="261"/>
                    <a:pt x="166" y="261"/>
                    <a:pt x="166" y="261"/>
                  </a:cubicBezTo>
                  <a:cubicBezTo>
                    <a:pt x="166" y="297"/>
                    <a:pt x="166" y="297"/>
                    <a:pt x="166" y="297"/>
                  </a:cubicBezTo>
                  <a:cubicBezTo>
                    <a:pt x="1" y="295"/>
                    <a:pt x="1" y="295"/>
                    <a:pt x="1" y="295"/>
                  </a:cubicBezTo>
                  <a:cubicBezTo>
                    <a:pt x="0" y="288"/>
                    <a:pt x="0" y="282"/>
                    <a:pt x="0" y="2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soft" dir="t">
                <a:rot lat="0" lon="0" rev="1800000"/>
              </a:lightRig>
            </a:scene3d>
            <a:sp3d prstMaterial="softEdge"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101" name="椭圆 100"/>
          <p:cNvSpPr/>
          <p:nvPr/>
        </p:nvSpPr>
        <p:spPr>
          <a:xfrm>
            <a:off x="603483" y="5860608"/>
            <a:ext cx="5338005" cy="331919"/>
          </a:xfrm>
          <a:prstGeom prst="ellipse">
            <a:avLst/>
          </a:prstGeom>
          <a:gradFill>
            <a:gsLst>
              <a:gs pos="34000">
                <a:schemeClr val="tx1">
                  <a:lumMod val="50000"/>
                  <a:lumOff val="50000"/>
                  <a:alpha val="39000"/>
                </a:schemeClr>
              </a:gs>
              <a:gs pos="48000">
                <a:schemeClr val="bg1">
                  <a:lumMod val="95000"/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0">
                <a:schemeClr val="tx1">
                  <a:lumMod val="75000"/>
                  <a:lumOff val="25000"/>
                  <a:alpha val="8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102" name="组合 101"/>
          <p:cNvGrpSpPr/>
          <p:nvPr/>
        </p:nvGrpSpPr>
        <p:grpSpPr>
          <a:xfrm>
            <a:off x="1578019" y="3709473"/>
            <a:ext cx="3197627" cy="2324317"/>
            <a:chOff x="2832259" y="2739107"/>
            <a:chExt cx="2774520" cy="2016766"/>
          </a:xfrm>
        </p:grpSpPr>
        <p:sp>
          <p:nvSpPr>
            <p:cNvPr id="103" name="Freeform 2528"/>
            <p:cNvSpPr/>
            <p:nvPr/>
          </p:nvSpPr>
          <p:spPr bwMode="auto">
            <a:xfrm>
              <a:off x="3027117" y="2978016"/>
              <a:ext cx="2579662" cy="1777857"/>
            </a:xfrm>
            <a:custGeom>
              <a:avLst/>
              <a:gdLst>
                <a:gd name="T0" fmla="*/ 680 w 802"/>
                <a:gd name="T1" fmla="*/ 140 h 553"/>
                <a:gd name="T2" fmla="*/ 577 w 802"/>
                <a:gd name="T3" fmla="*/ 165 h 553"/>
                <a:gd name="T4" fmla="*/ 469 w 802"/>
                <a:gd name="T5" fmla="*/ 93 h 553"/>
                <a:gd name="T6" fmla="*/ 236 w 802"/>
                <a:gd name="T7" fmla="*/ 10 h 553"/>
                <a:gd name="T8" fmla="*/ 40 w 802"/>
                <a:gd name="T9" fmla="*/ 137 h 553"/>
                <a:gd name="T10" fmla="*/ 16 w 802"/>
                <a:gd name="T11" fmla="*/ 194 h 553"/>
                <a:gd name="T12" fmla="*/ 44 w 802"/>
                <a:gd name="T13" fmla="*/ 377 h 553"/>
                <a:gd name="T14" fmla="*/ 242 w 802"/>
                <a:gd name="T15" fmla="*/ 519 h 553"/>
                <a:gd name="T16" fmla="*/ 629 w 802"/>
                <a:gd name="T17" fmla="*/ 411 h 553"/>
                <a:gd name="T18" fmla="*/ 760 w 802"/>
                <a:gd name="T19" fmla="*/ 191 h 553"/>
                <a:gd name="T20" fmla="*/ 802 w 802"/>
                <a:gd name="T21" fmla="*/ 42 h 553"/>
                <a:gd name="T22" fmla="*/ 680 w 802"/>
                <a:gd name="T23" fmla="*/ 14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2" h="553">
                  <a:moveTo>
                    <a:pt x="680" y="140"/>
                  </a:moveTo>
                  <a:cubicBezTo>
                    <a:pt x="647" y="167"/>
                    <a:pt x="614" y="174"/>
                    <a:pt x="577" y="165"/>
                  </a:cubicBezTo>
                  <a:cubicBezTo>
                    <a:pt x="542" y="155"/>
                    <a:pt x="505" y="131"/>
                    <a:pt x="469" y="93"/>
                  </a:cubicBezTo>
                  <a:cubicBezTo>
                    <a:pt x="410" y="31"/>
                    <a:pt x="323" y="0"/>
                    <a:pt x="236" y="10"/>
                  </a:cubicBezTo>
                  <a:cubicBezTo>
                    <a:pt x="151" y="20"/>
                    <a:pt x="80" y="66"/>
                    <a:pt x="40" y="137"/>
                  </a:cubicBezTo>
                  <a:cubicBezTo>
                    <a:pt x="30" y="155"/>
                    <a:pt x="22" y="175"/>
                    <a:pt x="16" y="194"/>
                  </a:cubicBezTo>
                  <a:cubicBezTo>
                    <a:pt x="0" y="256"/>
                    <a:pt x="9" y="320"/>
                    <a:pt x="44" y="377"/>
                  </a:cubicBezTo>
                  <a:cubicBezTo>
                    <a:pt x="85" y="445"/>
                    <a:pt x="157" y="497"/>
                    <a:pt x="242" y="519"/>
                  </a:cubicBezTo>
                  <a:cubicBezTo>
                    <a:pt x="371" y="553"/>
                    <a:pt x="516" y="513"/>
                    <a:pt x="629" y="411"/>
                  </a:cubicBezTo>
                  <a:cubicBezTo>
                    <a:pt x="679" y="367"/>
                    <a:pt x="739" y="266"/>
                    <a:pt x="760" y="191"/>
                  </a:cubicBezTo>
                  <a:cubicBezTo>
                    <a:pt x="802" y="42"/>
                    <a:pt x="802" y="42"/>
                    <a:pt x="802" y="42"/>
                  </a:cubicBezTo>
                  <a:lnTo>
                    <a:pt x="680" y="14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4" name="Freeform 2529"/>
            <p:cNvSpPr/>
            <p:nvPr/>
          </p:nvSpPr>
          <p:spPr bwMode="auto">
            <a:xfrm>
              <a:off x="3027117" y="2982100"/>
              <a:ext cx="2575578" cy="1771051"/>
            </a:xfrm>
            <a:custGeom>
              <a:avLst/>
              <a:gdLst>
                <a:gd name="T0" fmla="*/ 680 w 801"/>
                <a:gd name="T1" fmla="*/ 140 h 551"/>
                <a:gd name="T2" fmla="*/ 577 w 801"/>
                <a:gd name="T3" fmla="*/ 164 h 551"/>
                <a:gd name="T4" fmla="*/ 468 w 801"/>
                <a:gd name="T5" fmla="*/ 92 h 551"/>
                <a:gd name="T6" fmla="*/ 236 w 801"/>
                <a:gd name="T7" fmla="*/ 10 h 551"/>
                <a:gd name="T8" fmla="*/ 40 w 801"/>
                <a:gd name="T9" fmla="*/ 136 h 551"/>
                <a:gd name="T10" fmla="*/ 17 w 801"/>
                <a:gd name="T11" fmla="*/ 193 h 551"/>
                <a:gd name="T12" fmla="*/ 44 w 801"/>
                <a:gd name="T13" fmla="*/ 376 h 551"/>
                <a:gd name="T14" fmla="*/ 242 w 801"/>
                <a:gd name="T15" fmla="*/ 518 h 551"/>
                <a:gd name="T16" fmla="*/ 629 w 801"/>
                <a:gd name="T17" fmla="*/ 410 h 551"/>
                <a:gd name="T18" fmla="*/ 760 w 801"/>
                <a:gd name="T19" fmla="*/ 190 h 551"/>
                <a:gd name="T20" fmla="*/ 801 w 801"/>
                <a:gd name="T21" fmla="*/ 42 h 551"/>
                <a:gd name="T22" fmla="*/ 680 w 801"/>
                <a:gd name="T23" fmla="*/ 14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1" h="551">
                  <a:moveTo>
                    <a:pt x="680" y="140"/>
                  </a:moveTo>
                  <a:cubicBezTo>
                    <a:pt x="647" y="166"/>
                    <a:pt x="614" y="174"/>
                    <a:pt x="577" y="164"/>
                  </a:cubicBezTo>
                  <a:cubicBezTo>
                    <a:pt x="542" y="155"/>
                    <a:pt x="504" y="130"/>
                    <a:pt x="468" y="92"/>
                  </a:cubicBezTo>
                  <a:cubicBezTo>
                    <a:pt x="410" y="31"/>
                    <a:pt x="323" y="0"/>
                    <a:pt x="236" y="10"/>
                  </a:cubicBezTo>
                  <a:cubicBezTo>
                    <a:pt x="151" y="19"/>
                    <a:pt x="80" y="65"/>
                    <a:pt x="40" y="136"/>
                  </a:cubicBezTo>
                  <a:cubicBezTo>
                    <a:pt x="30" y="155"/>
                    <a:pt x="22" y="174"/>
                    <a:pt x="17" y="193"/>
                  </a:cubicBezTo>
                  <a:cubicBezTo>
                    <a:pt x="0" y="255"/>
                    <a:pt x="10" y="319"/>
                    <a:pt x="44" y="376"/>
                  </a:cubicBezTo>
                  <a:cubicBezTo>
                    <a:pt x="85" y="444"/>
                    <a:pt x="157" y="495"/>
                    <a:pt x="242" y="518"/>
                  </a:cubicBezTo>
                  <a:cubicBezTo>
                    <a:pt x="371" y="551"/>
                    <a:pt x="516" y="511"/>
                    <a:pt x="629" y="410"/>
                  </a:cubicBezTo>
                  <a:cubicBezTo>
                    <a:pt x="679" y="366"/>
                    <a:pt x="739" y="265"/>
                    <a:pt x="760" y="190"/>
                  </a:cubicBezTo>
                  <a:cubicBezTo>
                    <a:pt x="801" y="42"/>
                    <a:pt x="801" y="42"/>
                    <a:pt x="801" y="42"/>
                  </a:cubicBezTo>
                  <a:lnTo>
                    <a:pt x="680" y="14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5" name="Freeform 2530"/>
            <p:cNvSpPr/>
            <p:nvPr/>
          </p:nvSpPr>
          <p:spPr bwMode="auto">
            <a:xfrm>
              <a:off x="3029840" y="2984822"/>
              <a:ext cx="2570133" cy="1768328"/>
            </a:xfrm>
            <a:custGeom>
              <a:avLst/>
              <a:gdLst>
                <a:gd name="T0" fmla="*/ 680 w 799"/>
                <a:gd name="T1" fmla="*/ 139 h 550"/>
                <a:gd name="T2" fmla="*/ 576 w 799"/>
                <a:gd name="T3" fmla="*/ 164 h 550"/>
                <a:gd name="T4" fmla="*/ 467 w 799"/>
                <a:gd name="T5" fmla="*/ 92 h 550"/>
                <a:gd name="T6" fmla="*/ 235 w 799"/>
                <a:gd name="T7" fmla="*/ 9 h 550"/>
                <a:gd name="T8" fmla="*/ 40 w 799"/>
                <a:gd name="T9" fmla="*/ 135 h 550"/>
                <a:gd name="T10" fmla="*/ 16 w 799"/>
                <a:gd name="T11" fmla="*/ 192 h 550"/>
                <a:gd name="T12" fmla="*/ 44 w 799"/>
                <a:gd name="T13" fmla="*/ 375 h 550"/>
                <a:gd name="T14" fmla="*/ 241 w 799"/>
                <a:gd name="T15" fmla="*/ 516 h 550"/>
                <a:gd name="T16" fmla="*/ 628 w 799"/>
                <a:gd name="T17" fmla="*/ 409 h 550"/>
                <a:gd name="T18" fmla="*/ 758 w 799"/>
                <a:gd name="T19" fmla="*/ 188 h 550"/>
                <a:gd name="T20" fmla="*/ 799 w 799"/>
                <a:gd name="T21" fmla="*/ 43 h 550"/>
                <a:gd name="T22" fmla="*/ 680 w 799"/>
                <a:gd name="T23" fmla="*/ 13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9" h="550">
                  <a:moveTo>
                    <a:pt x="680" y="139"/>
                  </a:moveTo>
                  <a:cubicBezTo>
                    <a:pt x="647" y="166"/>
                    <a:pt x="614" y="173"/>
                    <a:pt x="576" y="164"/>
                  </a:cubicBezTo>
                  <a:cubicBezTo>
                    <a:pt x="541" y="154"/>
                    <a:pt x="503" y="129"/>
                    <a:pt x="467" y="92"/>
                  </a:cubicBezTo>
                  <a:cubicBezTo>
                    <a:pt x="408" y="30"/>
                    <a:pt x="322" y="0"/>
                    <a:pt x="235" y="9"/>
                  </a:cubicBezTo>
                  <a:cubicBezTo>
                    <a:pt x="151" y="19"/>
                    <a:pt x="79" y="65"/>
                    <a:pt x="40" y="135"/>
                  </a:cubicBezTo>
                  <a:cubicBezTo>
                    <a:pt x="30" y="154"/>
                    <a:pt x="22" y="173"/>
                    <a:pt x="16" y="192"/>
                  </a:cubicBezTo>
                  <a:cubicBezTo>
                    <a:pt x="0" y="254"/>
                    <a:pt x="9" y="317"/>
                    <a:pt x="44" y="375"/>
                  </a:cubicBezTo>
                  <a:cubicBezTo>
                    <a:pt x="85" y="443"/>
                    <a:pt x="157" y="494"/>
                    <a:pt x="241" y="516"/>
                  </a:cubicBezTo>
                  <a:cubicBezTo>
                    <a:pt x="370" y="550"/>
                    <a:pt x="515" y="510"/>
                    <a:pt x="628" y="409"/>
                  </a:cubicBezTo>
                  <a:cubicBezTo>
                    <a:pt x="677" y="364"/>
                    <a:pt x="737" y="263"/>
                    <a:pt x="758" y="188"/>
                  </a:cubicBezTo>
                  <a:cubicBezTo>
                    <a:pt x="799" y="43"/>
                    <a:pt x="799" y="43"/>
                    <a:pt x="799" y="43"/>
                  </a:cubicBezTo>
                  <a:lnTo>
                    <a:pt x="680" y="139"/>
                  </a:lnTo>
                  <a:close/>
                </a:path>
              </a:pathLst>
            </a:custGeom>
            <a:solidFill>
              <a:srgbClr val="FCFCF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6" name="Freeform 2531"/>
            <p:cNvSpPr/>
            <p:nvPr/>
          </p:nvSpPr>
          <p:spPr bwMode="auto">
            <a:xfrm>
              <a:off x="3029840" y="2984822"/>
              <a:ext cx="2567411" cy="1765605"/>
            </a:xfrm>
            <a:custGeom>
              <a:avLst/>
              <a:gdLst>
                <a:gd name="T0" fmla="*/ 680 w 798"/>
                <a:gd name="T1" fmla="*/ 139 h 549"/>
                <a:gd name="T2" fmla="*/ 576 w 798"/>
                <a:gd name="T3" fmla="*/ 164 h 549"/>
                <a:gd name="T4" fmla="*/ 467 w 798"/>
                <a:gd name="T5" fmla="*/ 92 h 549"/>
                <a:gd name="T6" fmla="*/ 236 w 798"/>
                <a:gd name="T7" fmla="*/ 10 h 549"/>
                <a:gd name="T8" fmla="*/ 40 w 798"/>
                <a:gd name="T9" fmla="*/ 136 h 549"/>
                <a:gd name="T10" fmla="*/ 17 w 798"/>
                <a:gd name="T11" fmla="*/ 193 h 549"/>
                <a:gd name="T12" fmla="*/ 44 w 798"/>
                <a:gd name="T13" fmla="*/ 375 h 549"/>
                <a:gd name="T14" fmla="*/ 241 w 798"/>
                <a:gd name="T15" fmla="*/ 516 h 549"/>
                <a:gd name="T16" fmla="*/ 627 w 798"/>
                <a:gd name="T17" fmla="*/ 408 h 549"/>
                <a:gd name="T18" fmla="*/ 758 w 798"/>
                <a:gd name="T19" fmla="*/ 188 h 549"/>
                <a:gd name="T20" fmla="*/ 798 w 798"/>
                <a:gd name="T21" fmla="*/ 44 h 549"/>
                <a:gd name="T22" fmla="*/ 680 w 798"/>
                <a:gd name="T23" fmla="*/ 13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8" h="549">
                  <a:moveTo>
                    <a:pt x="680" y="139"/>
                  </a:moveTo>
                  <a:cubicBezTo>
                    <a:pt x="647" y="166"/>
                    <a:pt x="614" y="174"/>
                    <a:pt x="576" y="164"/>
                  </a:cubicBezTo>
                  <a:cubicBezTo>
                    <a:pt x="541" y="155"/>
                    <a:pt x="503" y="130"/>
                    <a:pt x="467" y="92"/>
                  </a:cubicBezTo>
                  <a:cubicBezTo>
                    <a:pt x="408" y="31"/>
                    <a:pt x="322" y="0"/>
                    <a:pt x="236" y="10"/>
                  </a:cubicBezTo>
                  <a:cubicBezTo>
                    <a:pt x="151" y="19"/>
                    <a:pt x="80" y="65"/>
                    <a:pt x="40" y="136"/>
                  </a:cubicBezTo>
                  <a:cubicBezTo>
                    <a:pt x="30" y="154"/>
                    <a:pt x="22" y="173"/>
                    <a:pt x="17" y="193"/>
                  </a:cubicBezTo>
                  <a:cubicBezTo>
                    <a:pt x="0" y="254"/>
                    <a:pt x="10" y="317"/>
                    <a:pt x="44" y="375"/>
                  </a:cubicBezTo>
                  <a:cubicBezTo>
                    <a:pt x="85" y="442"/>
                    <a:pt x="157" y="494"/>
                    <a:pt x="241" y="516"/>
                  </a:cubicBezTo>
                  <a:cubicBezTo>
                    <a:pt x="370" y="549"/>
                    <a:pt x="514" y="509"/>
                    <a:pt x="627" y="408"/>
                  </a:cubicBezTo>
                  <a:cubicBezTo>
                    <a:pt x="677" y="364"/>
                    <a:pt x="737" y="263"/>
                    <a:pt x="758" y="188"/>
                  </a:cubicBezTo>
                  <a:cubicBezTo>
                    <a:pt x="798" y="44"/>
                    <a:pt x="798" y="44"/>
                    <a:pt x="798" y="44"/>
                  </a:cubicBezTo>
                  <a:lnTo>
                    <a:pt x="680" y="139"/>
                  </a:lnTo>
                  <a:close/>
                </a:path>
              </a:pathLst>
            </a:custGeom>
            <a:solidFill>
              <a:srgbClr val="FBFBF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7" name="Freeform 2532"/>
            <p:cNvSpPr/>
            <p:nvPr/>
          </p:nvSpPr>
          <p:spPr bwMode="auto">
            <a:xfrm>
              <a:off x="3033923" y="2987545"/>
              <a:ext cx="2559243" cy="1762883"/>
            </a:xfrm>
            <a:custGeom>
              <a:avLst/>
              <a:gdLst>
                <a:gd name="T0" fmla="*/ 679 w 796"/>
                <a:gd name="T1" fmla="*/ 139 h 548"/>
                <a:gd name="T2" fmla="*/ 575 w 796"/>
                <a:gd name="T3" fmla="*/ 164 h 548"/>
                <a:gd name="T4" fmla="*/ 465 w 796"/>
                <a:gd name="T5" fmla="*/ 91 h 548"/>
                <a:gd name="T6" fmla="*/ 235 w 796"/>
                <a:gd name="T7" fmla="*/ 9 h 548"/>
                <a:gd name="T8" fmla="*/ 40 w 796"/>
                <a:gd name="T9" fmla="*/ 135 h 548"/>
                <a:gd name="T10" fmla="*/ 17 w 796"/>
                <a:gd name="T11" fmla="*/ 192 h 548"/>
                <a:gd name="T12" fmla="*/ 44 w 796"/>
                <a:gd name="T13" fmla="*/ 373 h 548"/>
                <a:gd name="T14" fmla="*/ 240 w 796"/>
                <a:gd name="T15" fmla="*/ 514 h 548"/>
                <a:gd name="T16" fmla="*/ 626 w 796"/>
                <a:gd name="T17" fmla="*/ 407 h 548"/>
                <a:gd name="T18" fmla="*/ 756 w 796"/>
                <a:gd name="T19" fmla="*/ 187 h 548"/>
                <a:gd name="T20" fmla="*/ 796 w 796"/>
                <a:gd name="T21" fmla="*/ 45 h 548"/>
                <a:gd name="T22" fmla="*/ 679 w 796"/>
                <a:gd name="T23" fmla="*/ 139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6" h="548">
                  <a:moveTo>
                    <a:pt x="679" y="139"/>
                  </a:moveTo>
                  <a:cubicBezTo>
                    <a:pt x="646" y="166"/>
                    <a:pt x="613" y="174"/>
                    <a:pt x="575" y="164"/>
                  </a:cubicBezTo>
                  <a:cubicBezTo>
                    <a:pt x="539" y="154"/>
                    <a:pt x="502" y="129"/>
                    <a:pt x="465" y="91"/>
                  </a:cubicBezTo>
                  <a:cubicBezTo>
                    <a:pt x="407" y="30"/>
                    <a:pt x="321" y="0"/>
                    <a:pt x="235" y="9"/>
                  </a:cubicBezTo>
                  <a:cubicBezTo>
                    <a:pt x="150" y="18"/>
                    <a:pt x="79" y="64"/>
                    <a:pt x="40" y="135"/>
                  </a:cubicBezTo>
                  <a:cubicBezTo>
                    <a:pt x="30" y="153"/>
                    <a:pt x="22" y="172"/>
                    <a:pt x="17" y="192"/>
                  </a:cubicBezTo>
                  <a:cubicBezTo>
                    <a:pt x="0" y="253"/>
                    <a:pt x="9" y="316"/>
                    <a:pt x="44" y="373"/>
                  </a:cubicBezTo>
                  <a:cubicBezTo>
                    <a:pt x="85" y="441"/>
                    <a:pt x="156" y="492"/>
                    <a:pt x="240" y="514"/>
                  </a:cubicBezTo>
                  <a:cubicBezTo>
                    <a:pt x="369" y="548"/>
                    <a:pt x="513" y="508"/>
                    <a:pt x="626" y="407"/>
                  </a:cubicBezTo>
                  <a:cubicBezTo>
                    <a:pt x="675" y="363"/>
                    <a:pt x="735" y="262"/>
                    <a:pt x="756" y="187"/>
                  </a:cubicBezTo>
                  <a:cubicBezTo>
                    <a:pt x="796" y="45"/>
                    <a:pt x="796" y="45"/>
                    <a:pt x="796" y="45"/>
                  </a:cubicBezTo>
                  <a:lnTo>
                    <a:pt x="679" y="139"/>
                  </a:lnTo>
                  <a:close/>
                </a:path>
              </a:pathLst>
            </a:custGeom>
            <a:solidFill>
              <a:srgbClr val="F9F9F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8" name="Freeform 2533"/>
            <p:cNvSpPr/>
            <p:nvPr/>
          </p:nvSpPr>
          <p:spPr bwMode="auto">
            <a:xfrm>
              <a:off x="3033923" y="2987545"/>
              <a:ext cx="2556520" cy="1758799"/>
            </a:xfrm>
            <a:custGeom>
              <a:avLst/>
              <a:gdLst>
                <a:gd name="T0" fmla="*/ 680 w 795"/>
                <a:gd name="T1" fmla="*/ 139 h 547"/>
                <a:gd name="T2" fmla="*/ 575 w 795"/>
                <a:gd name="T3" fmla="*/ 164 h 547"/>
                <a:gd name="T4" fmla="*/ 465 w 795"/>
                <a:gd name="T5" fmla="*/ 92 h 547"/>
                <a:gd name="T6" fmla="*/ 235 w 795"/>
                <a:gd name="T7" fmla="*/ 10 h 547"/>
                <a:gd name="T8" fmla="*/ 40 w 795"/>
                <a:gd name="T9" fmla="*/ 135 h 547"/>
                <a:gd name="T10" fmla="*/ 17 w 795"/>
                <a:gd name="T11" fmla="*/ 192 h 547"/>
                <a:gd name="T12" fmla="*/ 44 w 795"/>
                <a:gd name="T13" fmla="*/ 373 h 547"/>
                <a:gd name="T14" fmla="*/ 240 w 795"/>
                <a:gd name="T15" fmla="*/ 514 h 547"/>
                <a:gd name="T16" fmla="*/ 626 w 795"/>
                <a:gd name="T17" fmla="*/ 406 h 547"/>
                <a:gd name="T18" fmla="*/ 756 w 795"/>
                <a:gd name="T19" fmla="*/ 187 h 547"/>
                <a:gd name="T20" fmla="*/ 795 w 795"/>
                <a:gd name="T21" fmla="*/ 46 h 547"/>
                <a:gd name="T22" fmla="*/ 680 w 795"/>
                <a:gd name="T23" fmla="*/ 13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5" h="547">
                  <a:moveTo>
                    <a:pt x="680" y="139"/>
                  </a:moveTo>
                  <a:cubicBezTo>
                    <a:pt x="646" y="166"/>
                    <a:pt x="613" y="174"/>
                    <a:pt x="575" y="164"/>
                  </a:cubicBezTo>
                  <a:cubicBezTo>
                    <a:pt x="539" y="155"/>
                    <a:pt x="501" y="130"/>
                    <a:pt x="465" y="92"/>
                  </a:cubicBezTo>
                  <a:cubicBezTo>
                    <a:pt x="407" y="31"/>
                    <a:pt x="321" y="0"/>
                    <a:pt x="235" y="10"/>
                  </a:cubicBezTo>
                  <a:cubicBezTo>
                    <a:pt x="150" y="19"/>
                    <a:pt x="79" y="65"/>
                    <a:pt x="40" y="135"/>
                  </a:cubicBezTo>
                  <a:cubicBezTo>
                    <a:pt x="30" y="154"/>
                    <a:pt x="22" y="173"/>
                    <a:pt x="17" y="192"/>
                  </a:cubicBezTo>
                  <a:cubicBezTo>
                    <a:pt x="0" y="253"/>
                    <a:pt x="10" y="316"/>
                    <a:pt x="44" y="373"/>
                  </a:cubicBezTo>
                  <a:cubicBezTo>
                    <a:pt x="85" y="440"/>
                    <a:pt x="156" y="492"/>
                    <a:pt x="240" y="514"/>
                  </a:cubicBezTo>
                  <a:cubicBezTo>
                    <a:pt x="369" y="547"/>
                    <a:pt x="513" y="507"/>
                    <a:pt x="626" y="406"/>
                  </a:cubicBezTo>
                  <a:cubicBezTo>
                    <a:pt x="675" y="362"/>
                    <a:pt x="735" y="262"/>
                    <a:pt x="756" y="187"/>
                  </a:cubicBezTo>
                  <a:cubicBezTo>
                    <a:pt x="795" y="46"/>
                    <a:pt x="795" y="46"/>
                    <a:pt x="795" y="46"/>
                  </a:cubicBezTo>
                  <a:lnTo>
                    <a:pt x="680" y="139"/>
                  </a:lnTo>
                  <a:close/>
                </a:path>
              </a:pathLst>
            </a:custGeom>
            <a:solidFill>
              <a:srgbClr val="F8F8F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9" name="Freeform 2534"/>
            <p:cNvSpPr/>
            <p:nvPr/>
          </p:nvSpPr>
          <p:spPr bwMode="auto">
            <a:xfrm>
              <a:off x="3036646" y="2991629"/>
              <a:ext cx="2551075" cy="1754715"/>
            </a:xfrm>
            <a:custGeom>
              <a:avLst/>
              <a:gdLst>
                <a:gd name="T0" fmla="*/ 679 w 793"/>
                <a:gd name="T1" fmla="*/ 139 h 546"/>
                <a:gd name="T2" fmla="*/ 573 w 793"/>
                <a:gd name="T3" fmla="*/ 164 h 546"/>
                <a:gd name="T4" fmla="*/ 464 w 793"/>
                <a:gd name="T5" fmla="*/ 91 h 546"/>
                <a:gd name="T6" fmla="*/ 234 w 793"/>
                <a:gd name="T7" fmla="*/ 9 h 546"/>
                <a:gd name="T8" fmla="*/ 40 w 793"/>
                <a:gd name="T9" fmla="*/ 134 h 546"/>
                <a:gd name="T10" fmla="*/ 17 w 793"/>
                <a:gd name="T11" fmla="*/ 191 h 546"/>
                <a:gd name="T12" fmla="*/ 44 w 793"/>
                <a:gd name="T13" fmla="*/ 372 h 546"/>
                <a:gd name="T14" fmla="*/ 240 w 793"/>
                <a:gd name="T15" fmla="*/ 512 h 546"/>
                <a:gd name="T16" fmla="*/ 624 w 793"/>
                <a:gd name="T17" fmla="*/ 405 h 546"/>
                <a:gd name="T18" fmla="*/ 754 w 793"/>
                <a:gd name="T19" fmla="*/ 186 h 546"/>
                <a:gd name="T20" fmla="*/ 793 w 793"/>
                <a:gd name="T21" fmla="*/ 46 h 546"/>
                <a:gd name="T22" fmla="*/ 679 w 793"/>
                <a:gd name="T23" fmla="*/ 139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3" h="546">
                  <a:moveTo>
                    <a:pt x="679" y="139"/>
                  </a:moveTo>
                  <a:cubicBezTo>
                    <a:pt x="645" y="166"/>
                    <a:pt x="612" y="174"/>
                    <a:pt x="573" y="164"/>
                  </a:cubicBezTo>
                  <a:cubicBezTo>
                    <a:pt x="538" y="154"/>
                    <a:pt x="500" y="129"/>
                    <a:pt x="464" y="91"/>
                  </a:cubicBezTo>
                  <a:cubicBezTo>
                    <a:pt x="405" y="30"/>
                    <a:pt x="319" y="0"/>
                    <a:pt x="234" y="9"/>
                  </a:cubicBezTo>
                  <a:cubicBezTo>
                    <a:pt x="150" y="18"/>
                    <a:pt x="79" y="64"/>
                    <a:pt x="40" y="134"/>
                  </a:cubicBezTo>
                  <a:cubicBezTo>
                    <a:pt x="30" y="153"/>
                    <a:pt x="22" y="172"/>
                    <a:pt x="17" y="191"/>
                  </a:cubicBezTo>
                  <a:cubicBezTo>
                    <a:pt x="0" y="252"/>
                    <a:pt x="9" y="315"/>
                    <a:pt x="44" y="372"/>
                  </a:cubicBezTo>
                  <a:cubicBezTo>
                    <a:pt x="84" y="439"/>
                    <a:pt x="156" y="490"/>
                    <a:pt x="240" y="512"/>
                  </a:cubicBezTo>
                  <a:cubicBezTo>
                    <a:pt x="368" y="546"/>
                    <a:pt x="512" y="506"/>
                    <a:pt x="624" y="405"/>
                  </a:cubicBezTo>
                  <a:cubicBezTo>
                    <a:pt x="674" y="361"/>
                    <a:pt x="733" y="261"/>
                    <a:pt x="754" y="186"/>
                  </a:cubicBezTo>
                  <a:cubicBezTo>
                    <a:pt x="793" y="46"/>
                    <a:pt x="793" y="46"/>
                    <a:pt x="793" y="46"/>
                  </a:cubicBezTo>
                  <a:lnTo>
                    <a:pt x="679" y="139"/>
                  </a:lnTo>
                  <a:close/>
                </a:path>
              </a:pathLst>
            </a:custGeom>
            <a:solidFill>
              <a:srgbClr val="F6F6F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0" name="Freeform 2535"/>
            <p:cNvSpPr/>
            <p:nvPr/>
          </p:nvSpPr>
          <p:spPr bwMode="auto">
            <a:xfrm>
              <a:off x="3036646" y="2991629"/>
              <a:ext cx="2546991" cy="1751992"/>
            </a:xfrm>
            <a:custGeom>
              <a:avLst/>
              <a:gdLst>
                <a:gd name="T0" fmla="*/ 679 w 792"/>
                <a:gd name="T1" fmla="*/ 139 h 545"/>
                <a:gd name="T2" fmla="*/ 573 w 792"/>
                <a:gd name="T3" fmla="*/ 164 h 545"/>
                <a:gd name="T4" fmla="*/ 463 w 792"/>
                <a:gd name="T5" fmla="*/ 91 h 545"/>
                <a:gd name="T6" fmla="*/ 234 w 792"/>
                <a:gd name="T7" fmla="*/ 10 h 545"/>
                <a:gd name="T8" fmla="*/ 40 w 792"/>
                <a:gd name="T9" fmla="*/ 135 h 545"/>
                <a:gd name="T10" fmla="*/ 17 w 792"/>
                <a:gd name="T11" fmla="*/ 191 h 545"/>
                <a:gd name="T12" fmla="*/ 44 w 792"/>
                <a:gd name="T13" fmla="*/ 372 h 545"/>
                <a:gd name="T14" fmla="*/ 240 w 792"/>
                <a:gd name="T15" fmla="*/ 512 h 545"/>
                <a:gd name="T16" fmla="*/ 624 w 792"/>
                <a:gd name="T17" fmla="*/ 405 h 545"/>
                <a:gd name="T18" fmla="*/ 754 w 792"/>
                <a:gd name="T19" fmla="*/ 186 h 545"/>
                <a:gd name="T20" fmla="*/ 792 w 792"/>
                <a:gd name="T21" fmla="*/ 48 h 545"/>
                <a:gd name="T22" fmla="*/ 679 w 792"/>
                <a:gd name="T23" fmla="*/ 139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2" h="545">
                  <a:moveTo>
                    <a:pt x="679" y="139"/>
                  </a:moveTo>
                  <a:cubicBezTo>
                    <a:pt x="646" y="166"/>
                    <a:pt x="612" y="174"/>
                    <a:pt x="573" y="164"/>
                  </a:cubicBezTo>
                  <a:cubicBezTo>
                    <a:pt x="538" y="155"/>
                    <a:pt x="500" y="129"/>
                    <a:pt x="463" y="91"/>
                  </a:cubicBezTo>
                  <a:cubicBezTo>
                    <a:pt x="405" y="31"/>
                    <a:pt x="319" y="0"/>
                    <a:pt x="234" y="10"/>
                  </a:cubicBezTo>
                  <a:cubicBezTo>
                    <a:pt x="150" y="19"/>
                    <a:pt x="79" y="65"/>
                    <a:pt x="40" y="135"/>
                  </a:cubicBezTo>
                  <a:cubicBezTo>
                    <a:pt x="30" y="153"/>
                    <a:pt x="22" y="172"/>
                    <a:pt x="17" y="191"/>
                  </a:cubicBezTo>
                  <a:cubicBezTo>
                    <a:pt x="0" y="252"/>
                    <a:pt x="10" y="315"/>
                    <a:pt x="44" y="372"/>
                  </a:cubicBezTo>
                  <a:cubicBezTo>
                    <a:pt x="85" y="439"/>
                    <a:pt x="156" y="490"/>
                    <a:pt x="240" y="512"/>
                  </a:cubicBezTo>
                  <a:cubicBezTo>
                    <a:pt x="368" y="545"/>
                    <a:pt x="511" y="505"/>
                    <a:pt x="624" y="405"/>
                  </a:cubicBezTo>
                  <a:cubicBezTo>
                    <a:pt x="673" y="361"/>
                    <a:pt x="733" y="260"/>
                    <a:pt x="754" y="186"/>
                  </a:cubicBezTo>
                  <a:cubicBezTo>
                    <a:pt x="792" y="48"/>
                    <a:pt x="792" y="48"/>
                    <a:pt x="792" y="48"/>
                  </a:cubicBezTo>
                  <a:lnTo>
                    <a:pt x="679" y="139"/>
                  </a:lnTo>
                  <a:close/>
                </a:path>
              </a:pathLst>
            </a:custGeom>
            <a:solidFill>
              <a:srgbClr val="F5F5F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1" name="Freeform 2536"/>
            <p:cNvSpPr/>
            <p:nvPr/>
          </p:nvSpPr>
          <p:spPr bwMode="auto">
            <a:xfrm>
              <a:off x="3039369" y="2994352"/>
              <a:ext cx="2541546" cy="1749270"/>
            </a:xfrm>
            <a:custGeom>
              <a:avLst/>
              <a:gdLst>
                <a:gd name="T0" fmla="*/ 679 w 790"/>
                <a:gd name="T1" fmla="*/ 138 h 544"/>
                <a:gd name="T2" fmla="*/ 572 w 790"/>
                <a:gd name="T3" fmla="*/ 164 h 544"/>
                <a:gd name="T4" fmla="*/ 462 w 790"/>
                <a:gd name="T5" fmla="*/ 91 h 544"/>
                <a:gd name="T6" fmla="*/ 233 w 790"/>
                <a:gd name="T7" fmla="*/ 9 h 544"/>
                <a:gd name="T8" fmla="*/ 40 w 790"/>
                <a:gd name="T9" fmla="*/ 134 h 544"/>
                <a:gd name="T10" fmla="*/ 17 w 790"/>
                <a:gd name="T11" fmla="*/ 190 h 544"/>
                <a:gd name="T12" fmla="*/ 44 w 790"/>
                <a:gd name="T13" fmla="*/ 370 h 544"/>
                <a:gd name="T14" fmla="*/ 239 w 790"/>
                <a:gd name="T15" fmla="*/ 510 h 544"/>
                <a:gd name="T16" fmla="*/ 622 w 790"/>
                <a:gd name="T17" fmla="*/ 403 h 544"/>
                <a:gd name="T18" fmla="*/ 752 w 790"/>
                <a:gd name="T19" fmla="*/ 185 h 544"/>
                <a:gd name="T20" fmla="*/ 790 w 790"/>
                <a:gd name="T21" fmla="*/ 48 h 544"/>
                <a:gd name="T22" fmla="*/ 679 w 790"/>
                <a:gd name="T23" fmla="*/ 138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0" h="544">
                  <a:moveTo>
                    <a:pt x="679" y="138"/>
                  </a:moveTo>
                  <a:cubicBezTo>
                    <a:pt x="645" y="166"/>
                    <a:pt x="611" y="174"/>
                    <a:pt x="572" y="164"/>
                  </a:cubicBezTo>
                  <a:cubicBezTo>
                    <a:pt x="536" y="154"/>
                    <a:pt x="498" y="129"/>
                    <a:pt x="462" y="91"/>
                  </a:cubicBezTo>
                  <a:cubicBezTo>
                    <a:pt x="404" y="30"/>
                    <a:pt x="318" y="0"/>
                    <a:pt x="233" y="9"/>
                  </a:cubicBezTo>
                  <a:cubicBezTo>
                    <a:pt x="149" y="18"/>
                    <a:pt x="79" y="64"/>
                    <a:pt x="40" y="134"/>
                  </a:cubicBezTo>
                  <a:cubicBezTo>
                    <a:pt x="30" y="152"/>
                    <a:pt x="22" y="171"/>
                    <a:pt x="17" y="190"/>
                  </a:cubicBezTo>
                  <a:cubicBezTo>
                    <a:pt x="0" y="251"/>
                    <a:pt x="9" y="314"/>
                    <a:pt x="44" y="370"/>
                  </a:cubicBezTo>
                  <a:cubicBezTo>
                    <a:pt x="84" y="437"/>
                    <a:pt x="155" y="488"/>
                    <a:pt x="239" y="510"/>
                  </a:cubicBezTo>
                  <a:cubicBezTo>
                    <a:pt x="367" y="544"/>
                    <a:pt x="510" y="504"/>
                    <a:pt x="622" y="403"/>
                  </a:cubicBezTo>
                  <a:cubicBezTo>
                    <a:pt x="672" y="359"/>
                    <a:pt x="731" y="259"/>
                    <a:pt x="752" y="185"/>
                  </a:cubicBezTo>
                  <a:cubicBezTo>
                    <a:pt x="790" y="48"/>
                    <a:pt x="790" y="48"/>
                    <a:pt x="790" y="48"/>
                  </a:cubicBezTo>
                  <a:lnTo>
                    <a:pt x="679" y="138"/>
                  </a:lnTo>
                  <a:close/>
                </a:path>
              </a:pathLst>
            </a:custGeom>
            <a:solidFill>
              <a:srgbClr val="F3F4F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2" name="Freeform 2537"/>
            <p:cNvSpPr/>
            <p:nvPr/>
          </p:nvSpPr>
          <p:spPr bwMode="auto">
            <a:xfrm>
              <a:off x="3043453" y="2994352"/>
              <a:ext cx="2533378" cy="1745186"/>
            </a:xfrm>
            <a:custGeom>
              <a:avLst/>
              <a:gdLst>
                <a:gd name="T0" fmla="*/ 678 w 788"/>
                <a:gd name="T1" fmla="*/ 139 h 543"/>
                <a:gd name="T2" fmla="*/ 571 w 788"/>
                <a:gd name="T3" fmla="*/ 164 h 543"/>
                <a:gd name="T4" fmla="*/ 460 w 788"/>
                <a:gd name="T5" fmla="*/ 91 h 543"/>
                <a:gd name="T6" fmla="*/ 232 w 788"/>
                <a:gd name="T7" fmla="*/ 10 h 543"/>
                <a:gd name="T8" fmla="*/ 39 w 788"/>
                <a:gd name="T9" fmla="*/ 134 h 543"/>
                <a:gd name="T10" fmla="*/ 16 w 788"/>
                <a:gd name="T11" fmla="*/ 190 h 543"/>
                <a:gd name="T12" fmla="*/ 43 w 788"/>
                <a:gd name="T13" fmla="*/ 370 h 543"/>
                <a:gd name="T14" fmla="*/ 238 w 788"/>
                <a:gd name="T15" fmla="*/ 510 h 543"/>
                <a:gd name="T16" fmla="*/ 621 w 788"/>
                <a:gd name="T17" fmla="*/ 403 h 543"/>
                <a:gd name="T18" fmla="*/ 751 w 788"/>
                <a:gd name="T19" fmla="*/ 184 h 543"/>
                <a:gd name="T20" fmla="*/ 788 w 788"/>
                <a:gd name="T21" fmla="*/ 50 h 543"/>
                <a:gd name="T22" fmla="*/ 678 w 788"/>
                <a:gd name="T23" fmla="*/ 139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8" h="543">
                  <a:moveTo>
                    <a:pt x="678" y="139"/>
                  </a:moveTo>
                  <a:cubicBezTo>
                    <a:pt x="644" y="166"/>
                    <a:pt x="610" y="174"/>
                    <a:pt x="571" y="164"/>
                  </a:cubicBezTo>
                  <a:cubicBezTo>
                    <a:pt x="535" y="155"/>
                    <a:pt x="497" y="129"/>
                    <a:pt x="460" y="91"/>
                  </a:cubicBezTo>
                  <a:cubicBezTo>
                    <a:pt x="403" y="31"/>
                    <a:pt x="317" y="0"/>
                    <a:pt x="232" y="10"/>
                  </a:cubicBezTo>
                  <a:cubicBezTo>
                    <a:pt x="148" y="19"/>
                    <a:pt x="78" y="64"/>
                    <a:pt x="39" y="134"/>
                  </a:cubicBezTo>
                  <a:cubicBezTo>
                    <a:pt x="29" y="152"/>
                    <a:pt x="21" y="171"/>
                    <a:pt x="16" y="190"/>
                  </a:cubicBezTo>
                  <a:cubicBezTo>
                    <a:pt x="0" y="251"/>
                    <a:pt x="9" y="314"/>
                    <a:pt x="43" y="370"/>
                  </a:cubicBezTo>
                  <a:cubicBezTo>
                    <a:pt x="84" y="437"/>
                    <a:pt x="155" y="488"/>
                    <a:pt x="238" y="510"/>
                  </a:cubicBezTo>
                  <a:cubicBezTo>
                    <a:pt x="366" y="543"/>
                    <a:pt x="509" y="503"/>
                    <a:pt x="621" y="403"/>
                  </a:cubicBezTo>
                  <a:cubicBezTo>
                    <a:pt x="670" y="359"/>
                    <a:pt x="730" y="259"/>
                    <a:pt x="751" y="184"/>
                  </a:cubicBezTo>
                  <a:cubicBezTo>
                    <a:pt x="788" y="50"/>
                    <a:pt x="788" y="50"/>
                    <a:pt x="788" y="50"/>
                  </a:cubicBezTo>
                  <a:lnTo>
                    <a:pt x="678" y="139"/>
                  </a:lnTo>
                  <a:close/>
                </a:path>
              </a:pathLst>
            </a:custGeom>
            <a:solidFill>
              <a:srgbClr val="F2F2F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3" name="Freeform 2538"/>
            <p:cNvSpPr/>
            <p:nvPr/>
          </p:nvSpPr>
          <p:spPr bwMode="auto">
            <a:xfrm>
              <a:off x="3043453" y="2997074"/>
              <a:ext cx="2530656" cy="1739741"/>
            </a:xfrm>
            <a:custGeom>
              <a:avLst/>
              <a:gdLst>
                <a:gd name="T0" fmla="*/ 678 w 787"/>
                <a:gd name="T1" fmla="*/ 138 h 541"/>
                <a:gd name="T2" fmla="*/ 571 w 787"/>
                <a:gd name="T3" fmla="*/ 164 h 541"/>
                <a:gd name="T4" fmla="*/ 460 w 787"/>
                <a:gd name="T5" fmla="*/ 90 h 541"/>
                <a:gd name="T6" fmla="*/ 232 w 787"/>
                <a:gd name="T7" fmla="*/ 9 h 541"/>
                <a:gd name="T8" fmla="*/ 40 w 787"/>
                <a:gd name="T9" fmla="*/ 133 h 541"/>
                <a:gd name="T10" fmla="*/ 17 w 787"/>
                <a:gd name="T11" fmla="*/ 190 h 541"/>
                <a:gd name="T12" fmla="*/ 43 w 787"/>
                <a:gd name="T13" fmla="*/ 369 h 541"/>
                <a:gd name="T14" fmla="*/ 238 w 787"/>
                <a:gd name="T15" fmla="*/ 508 h 541"/>
                <a:gd name="T16" fmla="*/ 621 w 787"/>
                <a:gd name="T17" fmla="*/ 402 h 541"/>
                <a:gd name="T18" fmla="*/ 750 w 787"/>
                <a:gd name="T19" fmla="*/ 183 h 541"/>
                <a:gd name="T20" fmla="*/ 787 w 787"/>
                <a:gd name="T21" fmla="*/ 50 h 541"/>
                <a:gd name="T22" fmla="*/ 678 w 787"/>
                <a:gd name="T23" fmla="*/ 138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7" h="541">
                  <a:moveTo>
                    <a:pt x="678" y="138"/>
                  </a:moveTo>
                  <a:cubicBezTo>
                    <a:pt x="644" y="166"/>
                    <a:pt x="610" y="174"/>
                    <a:pt x="571" y="164"/>
                  </a:cubicBezTo>
                  <a:cubicBezTo>
                    <a:pt x="535" y="154"/>
                    <a:pt x="497" y="129"/>
                    <a:pt x="460" y="90"/>
                  </a:cubicBezTo>
                  <a:cubicBezTo>
                    <a:pt x="402" y="30"/>
                    <a:pt x="317" y="0"/>
                    <a:pt x="232" y="9"/>
                  </a:cubicBezTo>
                  <a:cubicBezTo>
                    <a:pt x="149" y="18"/>
                    <a:pt x="78" y="64"/>
                    <a:pt x="40" y="133"/>
                  </a:cubicBezTo>
                  <a:cubicBezTo>
                    <a:pt x="30" y="152"/>
                    <a:pt x="22" y="171"/>
                    <a:pt x="17" y="190"/>
                  </a:cubicBezTo>
                  <a:cubicBezTo>
                    <a:pt x="0" y="250"/>
                    <a:pt x="9" y="312"/>
                    <a:pt x="43" y="369"/>
                  </a:cubicBezTo>
                  <a:cubicBezTo>
                    <a:pt x="84" y="436"/>
                    <a:pt x="155" y="486"/>
                    <a:pt x="238" y="508"/>
                  </a:cubicBezTo>
                  <a:cubicBezTo>
                    <a:pt x="366" y="541"/>
                    <a:pt x="509" y="502"/>
                    <a:pt x="621" y="402"/>
                  </a:cubicBezTo>
                  <a:cubicBezTo>
                    <a:pt x="670" y="358"/>
                    <a:pt x="729" y="258"/>
                    <a:pt x="750" y="183"/>
                  </a:cubicBezTo>
                  <a:cubicBezTo>
                    <a:pt x="787" y="50"/>
                    <a:pt x="787" y="50"/>
                    <a:pt x="787" y="50"/>
                  </a:cubicBezTo>
                  <a:lnTo>
                    <a:pt x="678" y="138"/>
                  </a:lnTo>
                  <a:close/>
                </a:path>
              </a:pathLst>
            </a:custGeom>
            <a:solidFill>
              <a:srgbClr val="F0F1F1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4" name="Freeform 2539"/>
            <p:cNvSpPr/>
            <p:nvPr/>
          </p:nvSpPr>
          <p:spPr bwMode="auto">
            <a:xfrm>
              <a:off x="3046175" y="2997074"/>
              <a:ext cx="2525210" cy="1739741"/>
            </a:xfrm>
            <a:custGeom>
              <a:avLst/>
              <a:gdLst>
                <a:gd name="T0" fmla="*/ 678 w 785"/>
                <a:gd name="T1" fmla="*/ 139 h 541"/>
                <a:gd name="T2" fmla="*/ 570 w 785"/>
                <a:gd name="T3" fmla="*/ 164 h 541"/>
                <a:gd name="T4" fmla="*/ 459 w 785"/>
                <a:gd name="T5" fmla="*/ 91 h 541"/>
                <a:gd name="T6" fmla="*/ 231 w 785"/>
                <a:gd name="T7" fmla="*/ 10 h 541"/>
                <a:gd name="T8" fmla="*/ 39 w 785"/>
                <a:gd name="T9" fmla="*/ 134 h 541"/>
                <a:gd name="T10" fmla="*/ 16 w 785"/>
                <a:gd name="T11" fmla="*/ 190 h 541"/>
                <a:gd name="T12" fmla="*/ 43 w 785"/>
                <a:gd name="T13" fmla="*/ 368 h 541"/>
                <a:gd name="T14" fmla="*/ 237 w 785"/>
                <a:gd name="T15" fmla="*/ 508 h 541"/>
                <a:gd name="T16" fmla="*/ 619 w 785"/>
                <a:gd name="T17" fmla="*/ 401 h 541"/>
                <a:gd name="T18" fmla="*/ 748 w 785"/>
                <a:gd name="T19" fmla="*/ 183 h 541"/>
                <a:gd name="T20" fmla="*/ 785 w 785"/>
                <a:gd name="T21" fmla="*/ 52 h 541"/>
                <a:gd name="T22" fmla="*/ 678 w 785"/>
                <a:gd name="T23" fmla="*/ 139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5" h="541">
                  <a:moveTo>
                    <a:pt x="678" y="139"/>
                  </a:moveTo>
                  <a:cubicBezTo>
                    <a:pt x="644" y="166"/>
                    <a:pt x="609" y="174"/>
                    <a:pt x="570" y="164"/>
                  </a:cubicBezTo>
                  <a:cubicBezTo>
                    <a:pt x="534" y="154"/>
                    <a:pt x="495" y="129"/>
                    <a:pt x="459" y="91"/>
                  </a:cubicBezTo>
                  <a:cubicBezTo>
                    <a:pt x="401" y="31"/>
                    <a:pt x="316" y="0"/>
                    <a:pt x="231" y="10"/>
                  </a:cubicBezTo>
                  <a:cubicBezTo>
                    <a:pt x="148" y="19"/>
                    <a:pt x="78" y="64"/>
                    <a:pt x="39" y="134"/>
                  </a:cubicBezTo>
                  <a:cubicBezTo>
                    <a:pt x="29" y="152"/>
                    <a:pt x="21" y="171"/>
                    <a:pt x="16" y="190"/>
                  </a:cubicBezTo>
                  <a:cubicBezTo>
                    <a:pt x="0" y="250"/>
                    <a:pt x="9" y="312"/>
                    <a:pt x="43" y="368"/>
                  </a:cubicBezTo>
                  <a:cubicBezTo>
                    <a:pt x="83" y="435"/>
                    <a:pt x="154" y="486"/>
                    <a:pt x="237" y="508"/>
                  </a:cubicBezTo>
                  <a:cubicBezTo>
                    <a:pt x="365" y="541"/>
                    <a:pt x="508" y="501"/>
                    <a:pt x="619" y="401"/>
                  </a:cubicBezTo>
                  <a:cubicBezTo>
                    <a:pt x="668" y="357"/>
                    <a:pt x="728" y="257"/>
                    <a:pt x="748" y="183"/>
                  </a:cubicBezTo>
                  <a:cubicBezTo>
                    <a:pt x="785" y="52"/>
                    <a:pt x="785" y="52"/>
                    <a:pt x="785" y="52"/>
                  </a:cubicBezTo>
                  <a:lnTo>
                    <a:pt x="678" y="139"/>
                  </a:lnTo>
                  <a:close/>
                </a:path>
              </a:pathLst>
            </a:custGeom>
            <a:solidFill>
              <a:srgbClr val="EFEFF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5" name="Freeform 2540"/>
            <p:cNvSpPr/>
            <p:nvPr/>
          </p:nvSpPr>
          <p:spPr bwMode="auto">
            <a:xfrm>
              <a:off x="3046175" y="3001158"/>
              <a:ext cx="2521127" cy="1732934"/>
            </a:xfrm>
            <a:custGeom>
              <a:avLst/>
              <a:gdLst>
                <a:gd name="T0" fmla="*/ 678 w 784"/>
                <a:gd name="T1" fmla="*/ 138 h 539"/>
                <a:gd name="T2" fmla="*/ 570 w 784"/>
                <a:gd name="T3" fmla="*/ 164 h 539"/>
                <a:gd name="T4" fmla="*/ 458 w 784"/>
                <a:gd name="T5" fmla="*/ 90 h 539"/>
                <a:gd name="T6" fmla="*/ 231 w 784"/>
                <a:gd name="T7" fmla="*/ 9 h 539"/>
                <a:gd name="T8" fmla="*/ 40 w 784"/>
                <a:gd name="T9" fmla="*/ 133 h 539"/>
                <a:gd name="T10" fmla="*/ 17 w 784"/>
                <a:gd name="T11" fmla="*/ 189 h 539"/>
                <a:gd name="T12" fmla="*/ 43 w 784"/>
                <a:gd name="T13" fmla="*/ 367 h 539"/>
                <a:gd name="T14" fmla="*/ 237 w 784"/>
                <a:gd name="T15" fmla="*/ 506 h 539"/>
                <a:gd name="T16" fmla="*/ 619 w 784"/>
                <a:gd name="T17" fmla="*/ 400 h 539"/>
                <a:gd name="T18" fmla="*/ 748 w 784"/>
                <a:gd name="T19" fmla="*/ 182 h 539"/>
                <a:gd name="T20" fmla="*/ 784 w 784"/>
                <a:gd name="T21" fmla="*/ 52 h 539"/>
                <a:gd name="T22" fmla="*/ 678 w 784"/>
                <a:gd name="T23" fmla="*/ 138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4" h="539">
                  <a:moveTo>
                    <a:pt x="678" y="138"/>
                  </a:moveTo>
                  <a:cubicBezTo>
                    <a:pt x="644" y="166"/>
                    <a:pt x="609" y="174"/>
                    <a:pt x="570" y="164"/>
                  </a:cubicBezTo>
                  <a:cubicBezTo>
                    <a:pt x="533" y="154"/>
                    <a:pt x="495" y="129"/>
                    <a:pt x="458" y="90"/>
                  </a:cubicBezTo>
                  <a:cubicBezTo>
                    <a:pt x="401" y="30"/>
                    <a:pt x="316" y="0"/>
                    <a:pt x="231" y="9"/>
                  </a:cubicBezTo>
                  <a:cubicBezTo>
                    <a:pt x="148" y="18"/>
                    <a:pt x="78" y="64"/>
                    <a:pt x="40" y="133"/>
                  </a:cubicBezTo>
                  <a:cubicBezTo>
                    <a:pt x="30" y="151"/>
                    <a:pt x="22" y="170"/>
                    <a:pt x="17" y="189"/>
                  </a:cubicBezTo>
                  <a:cubicBezTo>
                    <a:pt x="0" y="249"/>
                    <a:pt x="9" y="311"/>
                    <a:pt x="43" y="367"/>
                  </a:cubicBezTo>
                  <a:cubicBezTo>
                    <a:pt x="84" y="434"/>
                    <a:pt x="154" y="484"/>
                    <a:pt x="237" y="506"/>
                  </a:cubicBezTo>
                  <a:cubicBezTo>
                    <a:pt x="365" y="539"/>
                    <a:pt x="507" y="500"/>
                    <a:pt x="619" y="400"/>
                  </a:cubicBezTo>
                  <a:cubicBezTo>
                    <a:pt x="668" y="356"/>
                    <a:pt x="727" y="256"/>
                    <a:pt x="748" y="182"/>
                  </a:cubicBezTo>
                  <a:cubicBezTo>
                    <a:pt x="784" y="52"/>
                    <a:pt x="784" y="52"/>
                    <a:pt x="784" y="52"/>
                  </a:cubicBezTo>
                  <a:lnTo>
                    <a:pt x="678" y="138"/>
                  </a:lnTo>
                  <a:close/>
                </a:path>
              </a:pathLst>
            </a:custGeom>
            <a:solidFill>
              <a:srgbClr val="EDEEE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6" name="Freeform 2541"/>
            <p:cNvSpPr/>
            <p:nvPr/>
          </p:nvSpPr>
          <p:spPr bwMode="auto">
            <a:xfrm>
              <a:off x="3050259" y="3001158"/>
              <a:ext cx="2517043" cy="1732934"/>
            </a:xfrm>
            <a:custGeom>
              <a:avLst/>
              <a:gdLst>
                <a:gd name="T0" fmla="*/ 677 w 783"/>
                <a:gd name="T1" fmla="*/ 138 h 539"/>
                <a:gd name="T2" fmla="*/ 568 w 783"/>
                <a:gd name="T3" fmla="*/ 164 h 539"/>
                <a:gd name="T4" fmla="*/ 457 w 783"/>
                <a:gd name="T5" fmla="*/ 90 h 539"/>
                <a:gd name="T6" fmla="*/ 230 w 783"/>
                <a:gd name="T7" fmla="*/ 10 h 539"/>
                <a:gd name="T8" fmla="*/ 39 w 783"/>
                <a:gd name="T9" fmla="*/ 133 h 539"/>
                <a:gd name="T10" fmla="*/ 16 w 783"/>
                <a:gd name="T11" fmla="*/ 189 h 539"/>
                <a:gd name="T12" fmla="*/ 43 w 783"/>
                <a:gd name="T13" fmla="*/ 367 h 539"/>
                <a:gd name="T14" fmla="*/ 236 w 783"/>
                <a:gd name="T15" fmla="*/ 506 h 539"/>
                <a:gd name="T16" fmla="*/ 618 w 783"/>
                <a:gd name="T17" fmla="*/ 399 h 539"/>
                <a:gd name="T18" fmla="*/ 746 w 783"/>
                <a:gd name="T19" fmla="*/ 182 h 539"/>
                <a:gd name="T20" fmla="*/ 783 w 783"/>
                <a:gd name="T21" fmla="*/ 54 h 539"/>
                <a:gd name="T22" fmla="*/ 677 w 783"/>
                <a:gd name="T23" fmla="*/ 138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3" h="539">
                  <a:moveTo>
                    <a:pt x="677" y="138"/>
                  </a:moveTo>
                  <a:cubicBezTo>
                    <a:pt x="643" y="166"/>
                    <a:pt x="608" y="174"/>
                    <a:pt x="568" y="164"/>
                  </a:cubicBezTo>
                  <a:cubicBezTo>
                    <a:pt x="532" y="154"/>
                    <a:pt x="494" y="129"/>
                    <a:pt x="457" y="90"/>
                  </a:cubicBezTo>
                  <a:cubicBezTo>
                    <a:pt x="399" y="31"/>
                    <a:pt x="315" y="0"/>
                    <a:pt x="230" y="10"/>
                  </a:cubicBezTo>
                  <a:cubicBezTo>
                    <a:pt x="147" y="19"/>
                    <a:pt x="78" y="64"/>
                    <a:pt x="39" y="133"/>
                  </a:cubicBezTo>
                  <a:cubicBezTo>
                    <a:pt x="29" y="151"/>
                    <a:pt x="21" y="170"/>
                    <a:pt x="16" y="189"/>
                  </a:cubicBezTo>
                  <a:cubicBezTo>
                    <a:pt x="0" y="249"/>
                    <a:pt x="9" y="311"/>
                    <a:pt x="43" y="367"/>
                  </a:cubicBezTo>
                  <a:cubicBezTo>
                    <a:pt x="83" y="433"/>
                    <a:pt x="154" y="484"/>
                    <a:pt x="236" y="506"/>
                  </a:cubicBezTo>
                  <a:cubicBezTo>
                    <a:pt x="364" y="539"/>
                    <a:pt x="506" y="499"/>
                    <a:pt x="618" y="399"/>
                  </a:cubicBezTo>
                  <a:cubicBezTo>
                    <a:pt x="667" y="356"/>
                    <a:pt x="726" y="256"/>
                    <a:pt x="746" y="182"/>
                  </a:cubicBezTo>
                  <a:cubicBezTo>
                    <a:pt x="783" y="54"/>
                    <a:pt x="783" y="54"/>
                    <a:pt x="783" y="54"/>
                  </a:cubicBezTo>
                  <a:lnTo>
                    <a:pt x="677" y="138"/>
                  </a:lnTo>
                  <a:close/>
                </a:path>
              </a:pathLst>
            </a:custGeom>
            <a:solidFill>
              <a:srgbClr val="ECEDED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7" name="Freeform 2542"/>
            <p:cNvSpPr/>
            <p:nvPr/>
          </p:nvSpPr>
          <p:spPr bwMode="auto">
            <a:xfrm>
              <a:off x="3050259" y="3003881"/>
              <a:ext cx="2514320" cy="1726128"/>
            </a:xfrm>
            <a:custGeom>
              <a:avLst/>
              <a:gdLst>
                <a:gd name="T0" fmla="*/ 678 w 782"/>
                <a:gd name="T1" fmla="*/ 138 h 537"/>
                <a:gd name="T2" fmla="*/ 568 w 782"/>
                <a:gd name="T3" fmla="*/ 164 h 537"/>
                <a:gd name="T4" fmla="*/ 456 w 782"/>
                <a:gd name="T5" fmla="*/ 90 h 537"/>
                <a:gd name="T6" fmla="*/ 230 w 782"/>
                <a:gd name="T7" fmla="*/ 9 h 537"/>
                <a:gd name="T8" fmla="*/ 40 w 782"/>
                <a:gd name="T9" fmla="*/ 132 h 537"/>
                <a:gd name="T10" fmla="*/ 17 w 782"/>
                <a:gd name="T11" fmla="*/ 188 h 537"/>
                <a:gd name="T12" fmla="*/ 43 w 782"/>
                <a:gd name="T13" fmla="*/ 366 h 537"/>
                <a:gd name="T14" fmla="*/ 237 w 782"/>
                <a:gd name="T15" fmla="*/ 504 h 537"/>
                <a:gd name="T16" fmla="*/ 617 w 782"/>
                <a:gd name="T17" fmla="*/ 398 h 537"/>
                <a:gd name="T18" fmla="*/ 746 w 782"/>
                <a:gd name="T19" fmla="*/ 181 h 537"/>
                <a:gd name="T20" fmla="*/ 782 w 782"/>
                <a:gd name="T21" fmla="*/ 54 h 537"/>
                <a:gd name="T22" fmla="*/ 678 w 782"/>
                <a:gd name="T23" fmla="*/ 13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2" h="537">
                  <a:moveTo>
                    <a:pt x="678" y="138"/>
                  </a:moveTo>
                  <a:cubicBezTo>
                    <a:pt x="643" y="166"/>
                    <a:pt x="608" y="174"/>
                    <a:pt x="568" y="164"/>
                  </a:cubicBezTo>
                  <a:cubicBezTo>
                    <a:pt x="532" y="154"/>
                    <a:pt x="493" y="128"/>
                    <a:pt x="456" y="90"/>
                  </a:cubicBezTo>
                  <a:cubicBezTo>
                    <a:pt x="399" y="30"/>
                    <a:pt x="315" y="0"/>
                    <a:pt x="230" y="9"/>
                  </a:cubicBezTo>
                  <a:cubicBezTo>
                    <a:pt x="147" y="18"/>
                    <a:pt x="78" y="63"/>
                    <a:pt x="40" y="132"/>
                  </a:cubicBezTo>
                  <a:cubicBezTo>
                    <a:pt x="29" y="150"/>
                    <a:pt x="22" y="169"/>
                    <a:pt x="17" y="188"/>
                  </a:cubicBezTo>
                  <a:cubicBezTo>
                    <a:pt x="0" y="248"/>
                    <a:pt x="9" y="310"/>
                    <a:pt x="43" y="366"/>
                  </a:cubicBezTo>
                  <a:cubicBezTo>
                    <a:pt x="83" y="432"/>
                    <a:pt x="154" y="482"/>
                    <a:pt x="237" y="504"/>
                  </a:cubicBezTo>
                  <a:cubicBezTo>
                    <a:pt x="364" y="537"/>
                    <a:pt x="506" y="498"/>
                    <a:pt x="617" y="398"/>
                  </a:cubicBezTo>
                  <a:cubicBezTo>
                    <a:pt x="666" y="354"/>
                    <a:pt x="725" y="255"/>
                    <a:pt x="746" y="181"/>
                  </a:cubicBezTo>
                  <a:cubicBezTo>
                    <a:pt x="782" y="54"/>
                    <a:pt x="782" y="54"/>
                    <a:pt x="782" y="54"/>
                  </a:cubicBezTo>
                  <a:lnTo>
                    <a:pt x="678" y="138"/>
                  </a:lnTo>
                  <a:close/>
                </a:path>
              </a:pathLst>
            </a:custGeom>
            <a:solidFill>
              <a:srgbClr val="EAEBE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8" name="Freeform 2543"/>
            <p:cNvSpPr/>
            <p:nvPr/>
          </p:nvSpPr>
          <p:spPr bwMode="auto">
            <a:xfrm>
              <a:off x="3052982" y="3003881"/>
              <a:ext cx="2508875" cy="1726128"/>
            </a:xfrm>
            <a:custGeom>
              <a:avLst/>
              <a:gdLst>
                <a:gd name="T0" fmla="*/ 677 w 780"/>
                <a:gd name="T1" fmla="*/ 138 h 537"/>
                <a:gd name="T2" fmla="*/ 567 w 780"/>
                <a:gd name="T3" fmla="*/ 164 h 537"/>
                <a:gd name="T4" fmla="*/ 455 w 780"/>
                <a:gd name="T5" fmla="*/ 90 h 537"/>
                <a:gd name="T6" fmla="*/ 229 w 780"/>
                <a:gd name="T7" fmla="*/ 10 h 537"/>
                <a:gd name="T8" fmla="*/ 39 w 780"/>
                <a:gd name="T9" fmla="*/ 133 h 537"/>
                <a:gd name="T10" fmla="*/ 16 w 780"/>
                <a:gd name="T11" fmla="*/ 188 h 537"/>
                <a:gd name="T12" fmla="*/ 43 w 780"/>
                <a:gd name="T13" fmla="*/ 365 h 537"/>
                <a:gd name="T14" fmla="*/ 236 w 780"/>
                <a:gd name="T15" fmla="*/ 504 h 537"/>
                <a:gd name="T16" fmla="*/ 616 w 780"/>
                <a:gd name="T17" fmla="*/ 398 h 537"/>
                <a:gd name="T18" fmla="*/ 744 w 780"/>
                <a:gd name="T19" fmla="*/ 181 h 537"/>
                <a:gd name="T20" fmla="*/ 780 w 780"/>
                <a:gd name="T21" fmla="*/ 56 h 537"/>
                <a:gd name="T22" fmla="*/ 677 w 780"/>
                <a:gd name="T23" fmla="*/ 13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0" h="537">
                  <a:moveTo>
                    <a:pt x="677" y="138"/>
                  </a:moveTo>
                  <a:cubicBezTo>
                    <a:pt x="642" y="166"/>
                    <a:pt x="607" y="175"/>
                    <a:pt x="567" y="164"/>
                  </a:cubicBezTo>
                  <a:cubicBezTo>
                    <a:pt x="531" y="154"/>
                    <a:pt x="492" y="129"/>
                    <a:pt x="455" y="90"/>
                  </a:cubicBezTo>
                  <a:cubicBezTo>
                    <a:pt x="398" y="31"/>
                    <a:pt x="314" y="0"/>
                    <a:pt x="229" y="10"/>
                  </a:cubicBezTo>
                  <a:cubicBezTo>
                    <a:pt x="147" y="19"/>
                    <a:pt x="77" y="64"/>
                    <a:pt x="39" y="133"/>
                  </a:cubicBezTo>
                  <a:cubicBezTo>
                    <a:pt x="29" y="151"/>
                    <a:pt x="21" y="169"/>
                    <a:pt x="16" y="188"/>
                  </a:cubicBezTo>
                  <a:cubicBezTo>
                    <a:pt x="0" y="248"/>
                    <a:pt x="9" y="310"/>
                    <a:pt x="43" y="365"/>
                  </a:cubicBezTo>
                  <a:cubicBezTo>
                    <a:pt x="83" y="432"/>
                    <a:pt x="153" y="482"/>
                    <a:pt x="236" y="504"/>
                  </a:cubicBezTo>
                  <a:cubicBezTo>
                    <a:pt x="362" y="537"/>
                    <a:pt x="505" y="497"/>
                    <a:pt x="616" y="398"/>
                  </a:cubicBezTo>
                  <a:cubicBezTo>
                    <a:pt x="665" y="354"/>
                    <a:pt x="724" y="255"/>
                    <a:pt x="744" y="181"/>
                  </a:cubicBezTo>
                  <a:cubicBezTo>
                    <a:pt x="780" y="56"/>
                    <a:pt x="780" y="56"/>
                    <a:pt x="780" y="56"/>
                  </a:cubicBezTo>
                  <a:lnTo>
                    <a:pt x="677" y="138"/>
                  </a:lnTo>
                  <a:close/>
                </a:path>
              </a:pathLst>
            </a:custGeom>
            <a:solidFill>
              <a:srgbClr val="E9EAE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9" name="Freeform 2544"/>
            <p:cNvSpPr/>
            <p:nvPr/>
          </p:nvSpPr>
          <p:spPr bwMode="auto">
            <a:xfrm>
              <a:off x="3052982" y="3006603"/>
              <a:ext cx="2504791" cy="1720682"/>
            </a:xfrm>
            <a:custGeom>
              <a:avLst/>
              <a:gdLst>
                <a:gd name="T0" fmla="*/ 678 w 779"/>
                <a:gd name="T1" fmla="*/ 138 h 535"/>
                <a:gd name="T2" fmla="*/ 567 w 779"/>
                <a:gd name="T3" fmla="*/ 163 h 535"/>
                <a:gd name="T4" fmla="*/ 455 w 779"/>
                <a:gd name="T5" fmla="*/ 90 h 535"/>
                <a:gd name="T6" fmla="*/ 229 w 779"/>
                <a:gd name="T7" fmla="*/ 9 h 535"/>
                <a:gd name="T8" fmla="*/ 40 w 779"/>
                <a:gd name="T9" fmla="*/ 132 h 535"/>
                <a:gd name="T10" fmla="*/ 17 w 779"/>
                <a:gd name="T11" fmla="*/ 187 h 535"/>
                <a:gd name="T12" fmla="*/ 43 w 779"/>
                <a:gd name="T13" fmla="*/ 364 h 535"/>
                <a:gd name="T14" fmla="*/ 236 w 779"/>
                <a:gd name="T15" fmla="*/ 502 h 535"/>
                <a:gd name="T16" fmla="*/ 616 w 779"/>
                <a:gd name="T17" fmla="*/ 396 h 535"/>
                <a:gd name="T18" fmla="*/ 744 w 779"/>
                <a:gd name="T19" fmla="*/ 179 h 535"/>
                <a:gd name="T20" fmla="*/ 779 w 779"/>
                <a:gd name="T21" fmla="*/ 56 h 535"/>
                <a:gd name="T22" fmla="*/ 678 w 779"/>
                <a:gd name="T23" fmla="*/ 138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9" h="535">
                  <a:moveTo>
                    <a:pt x="678" y="138"/>
                  </a:moveTo>
                  <a:cubicBezTo>
                    <a:pt x="643" y="166"/>
                    <a:pt x="607" y="174"/>
                    <a:pt x="567" y="163"/>
                  </a:cubicBezTo>
                  <a:cubicBezTo>
                    <a:pt x="531" y="154"/>
                    <a:pt x="492" y="128"/>
                    <a:pt x="455" y="90"/>
                  </a:cubicBezTo>
                  <a:cubicBezTo>
                    <a:pt x="398" y="30"/>
                    <a:pt x="313" y="0"/>
                    <a:pt x="229" y="9"/>
                  </a:cubicBezTo>
                  <a:cubicBezTo>
                    <a:pt x="147" y="18"/>
                    <a:pt x="78" y="63"/>
                    <a:pt x="40" y="132"/>
                  </a:cubicBezTo>
                  <a:cubicBezTo>
                    <a:pt x="29" y="150"/>
                    <a:pt x="22" y="169"/>
                    <a:pt x="17" y="187"/>
                  </a:cubicBezTo>
                  <a:cubicBezTo>
                    <a:pt x="0" y="247"/>
                    <a:pt x="10" y="309"/>
                    <a:pt x="43" y="364"/>
                  </a:cubicBezTo>
                  <a:cubicBezTo>
                    <a:pt x="83" y="430"/>
                    <a:pt x="153" y="481"/>
                    <a:pt x="236" y="502"/>
                  </a:cubicBezTo>
                  <a:cubicBezTo>
                    <a:pt x="362" y="535"/>
                    <a:pt x="504" y="496"/>
                    <a:pt x="616" y="396"/>
                  </a:cubicBezTo>
                  <a:cubicBezTo>
                    <a:pt x="664" y="353"/>
                    <a:pt x="723" y="253"/>
                    <a:pt x="744" y="179"/>
                  </a:cubicBezTo>
                  <a:cubicBezTo>
                    <a:pt x="779" y="56"/>
                    <a:pt x="779" y="56"/>
                    <a:pt x="779" y="56"/>
                  </a:cubicBezTo>
                  <a:lnTo>
                    <a:pt x="678" y="138"/>
                  </a:lnTo>
                  <a:close/>
                </a:path>
              </a:pathLst>
            </a:custGeom>
            <a:solidFill>
              <a:srgbClr val="E7E8E9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0" name="Freeform 2545"/>
            <p:cNvSpPr/>
            <p:nvPr/>
          </p:nvSpPr>
          <p:spPr bwMode="auto">
            <a:xfrm>
              <a:off x="3055704" y="3010687"/>
              <a:ext cx="2499346" cy="1716599"/>
            </a:xfrm>
            <a:custGeom>
              <a:avLst/>
              <a:gdLst>
                <a:gd name="T0" fmla="*/ 677 w 777"/>
                <a:gd name="T1" fmla="*/ 137 h 534"/>
                <a:gd name="T2" fmla="*/ 566 w 777"/>
                <a:gd name="T3" fmla="*/ 163 h 534"/>
                <a:gd name="T4" fmla="*/ 453 w 777"/>
                <a:gd name="T5" fmla="*/ 89 h 534"/>
                <a:gd name="T6" fmla="*/ 229 w 777"/>
                <a:gd name="T7" fmla="*/ 9 h 534"/>
                <a:gd name="T8" fmla="*/ 39 w 777"/>
                <a:gd name="T9" fmla="*/ 131 h 534"/>
                <a:gd name="T10" fmla="*/ 16 w 777"/>
                <a:gd name="T11" fmla="*/ 187 h 534"/>
                <a:gd name="T12" fmla="*/ 43 w 777"/>
                <a:gd name="T13" fmla="*/ 363 h 534"/>
                <a:gd name="T14" fmla="*/ 235 w 777"/>
                <a:gd name="T15" fmla="*/ 501 h 534"/>
                <a:gd name="T16" fmla="*/ 614 w 777"/>
                <a:gd name="T17" fmla="*/ 395 h 534"/>
                <a:gd name="T18" fmla="*/ 742 w 777"/>
                <a:gd name="T19" fmla="*/ 178 h 534"/>
                <a:gd name="T20" fmla="*/ 777 w 777"/>
                <a:gd name="T21" fmla="*/ 56 h 534"/>
                <a:gd name="T22" fmla="*/ 677 w 777"/>
                <a:gd name="T23" fmla="*/ 137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7" h="534">
                  <a:moveTo>
                    <a:pt x="677" y="137"/>
                  </a:moveTo>
                  <a:cubicBezTo>
                    <a:pt x="642" y="165"/>
                    <a:pt x="606" y="174"/>
                    <a:pt x="566" y="163"/>
                  </a:cubicBezTo>
                  <a:cubicBezTo>
                    <a:pt x="529" y="153"/>
                    <a:pt x="490" y="128"/>
                    <a:pt x="453" y="89"/>
                  </a:cubicBezTo>
                  <a:cubicBezTo>
                    <a:pt x="396" y="29"/>
                    <a:pt x="312" y="0"/>
                    <a:pt x="229" y="9"/>
                  </a:cubicBezTo>
                  <a:cubicBezTo>
                    <a:pt x="146" y="18"/>
                    <a:pt x="77" y="63"/>
                    <a:pt x="39" y="131"/>
                  </a:cubicBezTo>
                  <a:cubicBezTo>
                    <a:pt x="29" y="149"/>
                    <a:pt x="21" y="168"/>
                    <a:pt x="16" y="187"/>
                  </a:cubicBezTo>
                  <a:cubicBezTo>
                    <a:pt x="0" y="246"/>
                    <a:pt x="9" y="308"/>
                    <a:pt x="43" y="363"/>
                  </a:cubicBezTo>
                  <a:cubicBezTo>
                    <a:pt x="83" y="429"/>
                    <a:pt x="153" y="479"/>
                    <a:pt x="235" y="501"/>
                  </a:cubicBezTo>
                  <a:cubicBezTo>
                    <a:pt x="361" y="534"/>
                    <a:pt x="503" y="494"/>
                    <a:pt x="614" y="395"/>
                  </a:cubicBezTo>
                  <a:cubicBezTo>
                    <a:pt x="663" y="351"/>
                    <a:pt x="722" y="252"/>
                    <a:pt x="742" y="178"/>
                  </a:cubicBezTo>
                  <a:cubicBezTo>
                    <a:pt x="777" y="56"/>
                    <a:pt x="777" y="56"/>
                    <a:pt x="777" y="56"/>
                  </a:cubicBezTo>
                  <a:lnTo>
                    <a:pt x="677" y="137"/>
                  </a:lnTo>
                  <a:close/>
                </a:path>
              </a:pathLst>
            </a:custGeom>
            <a:solidFill>
              <a:srgbClr val="E6E7E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1" name="Freeform 2546"/>
            <p:cNvSpPr/>
            <p:nvPr/>
          </p:nvSpPr>
          <p:spPr bwMode="auto">
            <a:xfrm>
              <a:off x="3055704" y="3010687"/>
              <a:ext cx="2496623" cy="1713876"/>
            </a:xfrm>
            <a:custGeom>
              <a:avLst/>
              <a:gdLst>
                <a:gd name="T0" fmla="*/ 677 w 776"/>
                <a:gd name="T1" fmla="*/ 137 h 533"/>
                <a:gd name="T2" fmla="*/ 566 w 776"/>
                <a:gd name="T3" fmla="*/ 163 h 533"/>
                <a:gd name="T4" fmla="*/ 453 w 776"/>
                <a:gd name="T5" fmla="*/ 89 h 533"/>
                <a:gd name="T6" fmla="*/ 229 w 776"/>
                <a:gd name="T7" fmla="*/ 9 h 533"/>
                <a:gd name="T8" fmla="*/ 39 w 776"/>
                <a:gd name="T9" fmla="*/ 131 h 533"/>
                <a:gd name="T10" fmla="*/ 17 w 776"/>
                <a:gd name="T11" fmla="*/ 187 h 533"/>
                <a:gd name="T12" fmla="*/ 43 w 776"/>
                <a:gd name="T13" fmla="*/ 363 h 533"/>
                <a:gd name="T14" fmla="*/ 235 w 776"/>
                <a:gd name="T15" fmla="*/ 500 h 533"/>
                <a:gd name="T16" fmla="*/ 614 w 776"/>
                <a:gd name="T17" fmla="*/ 394 h 533"/>
                <a:gd name="T18" fmla="*/ 742 w 776"/>
                <a:gd name="T19" fmla="*/ 178 h 533"/>
                <a:gd name="T20" fmla="*/ 776 w 776"/>
                <a:gd name="T21" fmla="*/ 58 h 533"/>
                <a:gd name="T22" fmla="*/ 677 w 776"/>
                <a:gd name="T23" fmla="*/ 137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6" h="533">
                  <a:moveTo>
                    <a:pt x="677" y="137"/>
                  </a:moveTo>
                  <a:cubicBezTo>
                    <a:pt x="642" y="166"/>
                    <a:pt x="606" y="174"/>
                    <a:pt x="566" y="163"/>
                  </a:cubicBezTo>
                  <a:cubicBezTo>
                    <a:pt x="529" y="154"/>
                    <a:pt x="490" y="128"/>
                    <a:pt x="453" y="89"/>
                  </a:cubicBezTo>
                  <a:cubicBezTo>
                    <a:pt x="396" y="30"/>
                    <a:pt x="312" y="0"/>
                    <a:pt x="229" y="9"/>
                  </a:cubicBezTo>
                  <a:cubicBezTo>
                    <a:pt x="146" y="18"/>
                    <a:pt x="78" y="63"/>
                    <a:pt x="39" y="131"/>
                  </a:cubicBezTo>
                  <a:cubicBezTo>
                    <a:pt x="29" y="149"/>
                    <a:pt x="22" y="168"/>
                    <a:pt x="17" y="187"/>
                  </a:cubicBezTo>
                  <a:cubicBezTo>
                    <a:pt x="0" y="247"/>
                    <a:pt x="10" y="307"/>
                    <a:pt x="43" y="363"/>
                  </a:cubicBezTo>
                  <a:cubicBezTo>
                    <a:pt x="83" y="429"/>
                    <a:pt x="153" y="479"/>
                    <a:pt x="235" y="500"/>
                  </a:cubicBezTo>
                  <a:cubicBezTo>
                    <a:pt x="361" y="533"/>
                    <a:pt x="503" y="494"/>
                    <a:pt x="614" y="394"/>
                  </a:cubicBezTo>
                  <a:cubicBezTo>
                    <a:pt x="662" y="351"/>
                    <a:pt x="721" y="252"/>
                    <a:pt x="742" y="178"/>
                  </a:cubicBezTo>
                  <a:cubicBezTo>
                    <a:pt x="776" y="58"/>
                    <a:pt x="776" y="58"/>
                    <a:pt x="776" y="58"/>
                  </a:cubicBezTo>
                  <a:lnTo>
                    <a:pt x="677" y="137"/>
                  </a:lnTo>
                  <a:close/>
                </a:path>
              </a:pathLst>
            </a:custGeom>
            <a:solidFill>
              <a:srgbClr val="E4E5E6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2" name="Freeform 2547"/>
            <p:cNvSpPr/>
            <p:nvPr/>
          </p:nvSpPr>
          <p:spPr bwMode="auto">
            <a:xfrm>
              <a:off x="3059788" y="3013410"/>
              <a:ext cx="2488455" cy="1711153"/>
            </a:xfrm>
            <a:custGeom>
              <a:avLst/>
              <a:gdLst>
                <a:gd name="T0" fmla="*/ 677 w 774"/>
                <a:gd name="T1" fmla="*/ 137 h 532"/>
                <a:gd name="T2" fmla="*/ 565 w 774"/>
                <a:gd name="T3" fmla="*/ 163 h 532"/>
                <a:gd name="T4" fmla="*/ 451 w 774"/>
                <a:gd name="T5" fmla="*/ 89 h 532"/>
                <a:gd name="T6" fmla="*/ 228 w 774"/>
                <a:gd name="T7" fmla="*/ 9 h 532"/>
                <a:gd name="T8" fmla="*/ 39 w 774"/>
                <a:gd name="T9" fmla="*/ 131 h 532"/>
                <a:gd name="T10" fmla="*/ 16 w 774"/>
                <a:gd name="T11" fmla="*/ 186 h 532"/>
                <a:gd name="T12" fmla="*/ 43 w 774"/>
                <a:gd name="T13" fmla="*/ 361 h 532"/>
                <a:gd name="T14" fmla="*/ 234 w 774"/>
                <a:gd name="T15" fmla="*/ 499 h 532"/>
                <a:gd name="T16" fmla="*/ 612 w 774"/>
                <a:gd name="T17" fmla="*/ 393 h 532"/>
                <a:gd name="T18" fmla="*/ 740 w 774"/>
                <a:gd name="T19" fmla="*/ 177 h 532"/>
                <a:gd name="T20" fmla="*/ 774 w 774"/>
                <a:gd name="T21" fmla="*/ 58 h 532"/>
                <a:gd name="T22" fmla="*/ 677 w 774"/>
                <a:gd name="T23" fmla="*/ 137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4" h="532">
                  <a:moveTo>
                    <a:pt x="677" y="137"/>
                  </a:moveTo>
                  <a:cubicBezTo>
                    <a:pt x="641" y="165"/>
                    <a:pt x="605" y="174"/>
                    <a:pt x="565" y="163"/>
                  </a:cubicBezTo>
                  <a:cubicBezTo>
                    <a:pt x="528" y="153"/>
                    <a:pt x="489" y="128"/>
                    <a:pt x="451" y="89"/>
                  </a:cubicBezTo>
                  <a:cubicBezTo>
                    <a:pt x="395" y="29"/>
                    <a:pt x="311" y="0"/>
                    <a:pt x="228" y="9"/>
                  </a:cubicBezTo>
                  <a:cubicBezTo>
                    <a:pt x="146" y="18"/>
                    <a:pt x="77" y="62"/>
                    <a:pt x="39" y="131"/>
                  </a:cubicBezTo>
                  <a:cubicBezTo>
                    <a:pt x="29" y="149"/>
                    <a:pt x="21" y="167"/>
                    <a:pt x="16" y="186"/>
                  </a:cubicBezTo>
                  <a:cubicBezTo>
                    <a:pt x="0" y="246"/>
                    <a:pt x="9" y="306"/>
                    <a:pt x="43" y="361"/>
                  </a:cubicBezTo>
                  <a:cubicBezTo>
                    <a:pt x="82" y="427"/>
                    <a:pt x="152" y="477"/>
                    <a:pt x="234" y="499"/>
                  </a:cubicBezTo>
                  <a:cubicBezTo>
                    <a:pt x="360" y="532"/>
                    <a:pt x="502" y="492"/>
                    <a:pt x="612" y="393"/>
                  </a:cubicBezTo>
                  <a:cubicBezTo>
                    <a:pt x="661" y="350"/>
                    <a:pt x="720" y="251"/>
                    <a:pt x="740" y="177"/>
                  </a:cubicBezTo>
                  <a:cubicBezTo>
                    <a:pt x="774" y="58"/>
                    <a:pt x="774" y="58"/>
                    <a:pt x="774" y="58"/>
                  </a:cubicBezTo>
                  <a:lnTo>
                    <a:pt x="677" y="137"/>
                  </a:lnTo>
                  <a:close/>
                </a:path>
              </a:pathLst>
            </a:custGeom>
            <a:solidFill>
              <a:srgbClr val="E3E4E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3" name="Freeform 2548"/>
            <p:cNvSpPr/>
            <p:nvPr/>
          </p:nvSpPr>
          <p:spPr bwMode="auto">
            <a:xfrm>
              <a:off x="3062511" y="3013410"/>
              <a:ext cx="2483010" cy="1707069"/>
            </a:xfrm>
            <a:custGeom>
              <a:avLst/>
              <a:gdLst>
                <a:gd name="T0" fmla="*/ 676 w 772"/>
                <a:gd name="T1" fmla="*/ 137 h 531"/>
                <a:gd name="T2" fmla="*/ 564 w 772"/>
                <a:gd name="T3" fmla="*/ 163 h 531"/>
                <a:gd name="T4" fmla="*/ 450 w 772"/>
                <a:gd name="T5" fmla="*/ 89 h 531"/>
                <a:gd name="T6" fmla="*/ 227 w 772"/>
                <a:gd name="T7" fmla="*/ 9 h 531"/>
                <a:gd name="T8" fmla="*/ 38 w 772"/>
                <a:gd name="T9" fmla="*/ 131 h 531"/>
                <a:gd name="T10" fmla="*/ 16 w 772"/>
                <a:gd name="T11" fmla="*/ 186 h 531"/>
                <a:gd name="T12" fmla="*/ 42 w 772"/>
                <a:gd name="T13" fmla="*/ 361 h 531"/>
                <a:gd name="T14" fmla="*/ 233 w 772"/>
                <a:gd name="T15" fmla="*/ 498 h 531"/>
                <a:gd name="T16" fmla="*/ 611 w 772"/>
                <a:gd name="T17" fmla="*/ 393 h 531"/>
                <a:gd name="T18" fmla="*/ 739 w 772"/>
                <a:gd name="T19" fmla="*/ 177 h 531"/>
                <a:gd name="T20" fmla="*/ 772 w 772"/>
                <a:gd name="T21" fmla="*/ 60 h 531"/>
                <a:gd name="T22" fmla="*/ 676 w 772"/>
                <a:gd name="T23" fmla="*/ 137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2" h="531">
                  <a:moveTo>
                    <a:pt x="676" y="137"/>
                  </a:moveTo>
                  <a:cubicBezTo>
                    <a:pt x="641" y="166"/>
                    <a:pt x="604" y="174"/>
                    <a:pt x="564" y="163"/>
                  </a:cubicBezTo>
                  <a:cubicBezTo>
                    <a:pt x="527" y="154"/>
                    <a:pt x="487" y="128"/>
                    <a:pt x="450" y="89"/>
                  </a:cubicBezTo>
                  <a:cubicBezTo>
                    <a:pt x="394" y="30"/>
                    <a:pt x="310" y="0"/>
                    <a:pt x="227" y="9"/>
                  </a:cubicBezTo>
                  <a:cubicBezTo>
                    <a:pt x="145" y="18"/>
                    <a:pt x="76" y="63"/>
                    <a:pt x="38" y="131"/>
                  </a:cubicBezTo>
                  <a:cubicBezTo>
                    <a:pt x="28" y="149"/>
                    <a:pt x="21" y="167"/>
                    <a:pt x="16" y="186"/>
                  </a:cubicBezTo>
                  <a:cubicBezTo>
                    <a:pt x="0" y="246"/>
                    <a:pt x="9" y="306"/>
                    <a:pt x="42" y="361"/>
                  </a:cubicBezTo>
                  <a:cubicBezTo>
                    <a:pt x="82" y="427"/>
                    <a:pt x="151" y="477"/>
                    <a:pt x="233" y="498"/>
                  </a:cubicBezTo>
                  <a:cubicBezTo>
                    <a:pt x="359" y="531"/>
                    <a:pt x="500" y="492"/>
                    <a:pt x="611" y="393"/>
                  </a:cubicBezTo>
                  <a:cubicBezTo>
                    <a:pt x="660" y="349"/>
                    <a:pt x="718" y="250"/>
                    <a:pt x="739" y="177"/>
                  </a:cubicBezTo>
                  <a:cubicBezTo>
                    <a:pt x="772" y="60"/>
                    <a:pt x="772" y="60"/>
                    <a:pt x="772" y="60"/>
                  </a:cubicBezTo>
                  <a:lnTo>
                    <a:pt x="676" y="137"/>
                  </a:lnTo>
                  <a:close/>
                </a:path>
              </a:pathLst>
            </a:custGeom>
            <a:solidFill>
              <a:srgbClr val="E1E3E3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4" name="Freeform 2549"/>
            <p:cNvSpPr/>
            <p:nvPr/>
          </p:nvSpPr>
          <p:spPr bwMode="auto">
            <a:xfrm>
              <a:off x="3062511" y="3017494"/>
              <a:ext cx="2478926" cy="1700263"/>
            </a:xfrm>
            <a:custGeom>
              <a:avLst/>
              <a:gdLst>
                <a:gd name="T0" fmla="*/ 676 w 771"/>
                <a:gd name="T1" fmla="*/ 137 h 529"/>
                <a:gd name="T2" fmla="*/ 563 w 771"/>
                <a:gd name="T3" fmla="*/ 163 h 529"/>
                <a:gd name="T4" fmla="*/ 450 w 771"/>
                <a:gd name="T5" fmla="*/ 88 h 529"/>
                <a:gd name="T6" fmla="*/ 227 w 771"/>
                <a:gd name="T7" fmla="*/ 9 h 529"/>
                <a:gd name="T8" fmla="*/ 39 w 771"/>
                <a:gd name="T9" fmla="*/ 130 h 529"/>
                <a:gd name="T10" fmla="*/ 16 w 771"/>
                <a:gd name="T11" fmla="*/ 185 h 529"/>
                <a:gd name="T12" fmla="*/ 43 w 771"/>
                <a:gd name="T13" fmla="*/ 360 h 529"/>
                <a:gd name="T14" fmla="*/ 233 w 771"/>
                <a:gd name="T15" fmla="*/ 497 h 529"/>
                <a:gd name="T16" fmla="*/ 611 w 771"/>
                <a:gd name="T17" fmla="*/ 391 h 529"/>
                <a:gd name="T18" fmla="*/ 738 w 771"/>
                <a:gd name="T19" fmla="*/ 176 h 529"/>
                <a:gd name="T20" fmla="*/ 771 w 771"/>
                <a:gd name="T21" fmla="*/ 60 h 529"/>
                <a:gd name="T22" fmla="*/ 676 w 771"/>
                <a:gd name="T23" fmla="*/ 1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1" h="529">
                  <a:moveTo>
                    <a:pt x="676" y="137"/>
                  </a:moveTo>
                  <a:cubicBezTo>
                    <a:pt x="641" y="165"/>
                    <a:pt x="604" y="174"/>
                    <a:pt x="563" y="163"/>
                  </a:cubicBezTo>
                  <a:cubicBezTo>
                    <a:pt x="526" y="153"/>
                    <a:pt x="487" y="127"/>
                    <a:pt x="450" y="88"/>
                  </a:cubicBezTo>
                  <a:cubicBezTo>
                    <a:pt x="393" y="29"/>
                    <a:pt x="310" y="0"/>
                    <a:pt x="227" y="9"/>
                  </a:cubicBezTo>
                  <a:cubicBezTo>
                    <a:pt x="145" y="18"/>
                    <a:pt x="77" y="62"/>
                    <a:pt x="39" y="130"/>
                  </a:cubicBezTo>
                  <a:cubicBezTo>
                    <a:pt x="29" y="148"/>
                    <a:pt x="21" y="166"/>
                    <a:pt x="16" y="185"/>
                  </a:cubicBezTo>
                  <a:cubicBezTo>
                    <a:pt x="0" y="245"/>
                    <a:pt x="9" y="305"/>
                    <a:pt x="43" y="360"/>
                  </a:cubicBezTo>
                  <a:cubicBezTo>
                    <a:pt x="82" y="425"/>
                    <a:pt x="152" y="475"/>
                    <a:pt x="233" y="497"/>
                  </a:cubicBezTo>
                  <a:cubicBezTo>
                    <a:pt x="359" y="529"/>
                    <a:pt x="500" y="490"/>
                    <a:pt x="611" y="391"/>
                  </a:cubicBezTo>
                  <a:cubicBezTo>
                    <a:pt x="659" y="348"/>
                    <a:pt x="718" y="249"/>
                    <a:pt x="738" y="176"/>
                  </a:cubicBezTo>
                  <a:cubicBezTo>
                    <a:pt x="771" y="60"/>
                    <a:pt x="771" y="60"/>
                    <a:pt x="771" y="60"/>
                  </a:cubicBezTo>
                  <a:lnTo>
                    <a:pt x="676" y="137"/>
                  </a:lnTo>
                  <a:close/>
                </a:path>
              </a:pathLst>
            </a:custGeom>
            <a:solidFill>
              <a:srgbClr val="E0E1E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5" name="Freeform 2550"/>
            <p:cNvSpPr/>
            <p:nvPr/>
          </p:nvSpPr>
          <p:spPr bwMode="auto">
            <a:xfrm>
              <a:off x="3065233" y="3017494"/>
              <a:ext cx="2473481" cy="1700263"/>
            </a:xfrm>
            <a:custGeom>
              <a:avLst/>
              <a:gdLst>
                <a:gd name="T0" fmla="*/ 676 w 769"/>
                <a:gd name="T1" fmla="*/ 137 h 529"/>
                <a:gd name="T2" fmla="*/ 562 w 769"/>
                <a:gd name="T3" fmla="*/ 163 h 529"/>
                <a:gd name="T4" fmla="*/ 448 w 769"/>
                <a:gd name="T5" fmla="*/ 89 h 529"/>
                <a:gd name="T6" fmla="*/ 226 w 769"/>
                <a:gd name="T7" fmla="*/ 9 h 529"/>
                <a:gd name="T8" fmla="*/ 38 w 769"/>
                <a:gd name="T9" fmla="*/ 130 h 529"/>
                <a:gd name="T10" fmla="*/ 16 w 769"/>
                <a:gd name="T11" fmla="*/ 185 h 529"/>
                <a:gd name="T12" fmla="*/ 42 w 769"/>
                <a:gd name="T13" fmla="*/ 360 h 529"/>
                <a:gd name="T14" fmla="*/ 233 w 769"/>
                <a:gd name="T15" fmla="*/ 496 h 529"/>
                <a:gd name="T16" fmla="*/ 609 w 769"/>
                <a:gd name="T17" fmla="*/ 391 h 529"/>
                <a:gd name="T18" fmla="*/ 737 w 769"/>
                <a:gd name="T19" fmla="*/ 176 h 529"/>
                <a:gd name="T20" fmla="*/ 769 w 769"/>
                <a:gd name="T21" fmla="*/ 62 h 529"/>
                <a:gd name="T22" fmla="*/ 676 w 769"/>
                <a:gd name="T23" fmla="*/ 137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9" h="529">
                  <a:moveTo>
                    <a:pt x="676" y="137"/>
                  </a:moveTo>
                  <a:cubicBezTo>
                    <a:pt x="640" y="166"/>
                    <a:pt x="603" y="174"/>
                    <a:pt x="562" y="163"/>
                  </a:cubicBezTo>
                  <a:cubicBezTo>
                    <a:pt x="525" y="154"/>
                    <a:pt x="486" y="128"/>
                    <a:pt x="448" y="89"/>
                  </a:cubicBezTo>
                  <a:cubicBezTo>
                    <a:pt x="392" y="30"/>
                    <a:pt x="309" y="0"/>
                    <a:pt x="226" y="9"/>
                  </a:cubicBezTo>
                  <a:cubicBezTo>
                    <a:pt x="144" y="18"/>
                    <a:pt x="76" y="63"/>
                    <a:pt x="38" y="130"/>
                  </a:cubicBezTo>
                  <a:cubicBezTo>
                    <a:pt x="28" y="148"/>
                    <a:pt x="21" y="167"/>
                    <a:pt x="16" y="185"/>
                  </a:cubicBezTo>
                  <a:cubicBezTo>
                    <a:pt x="0" y="245"/>
                    <a:pt x="9" y="305"/>
                    <a:pt x="42" y="360"/>
                  </a:cubicBezTo>
                  <a:cubicBezTo>
                    <a:pt x="82" y="425"/>
                    <a:pt x="151" y="475"/>
                    <a:pt x="233" y="496"/>
                  </a:cubicBezTo>
                  <a:cubicBezTo>
                    <a:pt x="358" y="529"/>
                    <a:pt x="499" y="490"/>
                    <a:pt x="609" y="391"/>
                  </a:cubicBezTo>
                  <a:cubicBezTo>
                    <a:pt x="658" y="348"/>
                    <a:pt x="716" y="249"/>
                    <a:pt x="737" y="176"/>
                  </a:cubicBezTo>
                  <a:cubicBezTo>
                    <a:pt x="769" y="62"/>
                    <a:pt x="769" y="62"/>
                    <a:pt x="769" y="62"/>
                  </a:cubicBezTo>
                  <a:lnTo>
                    <a:pt x="676" y="137"/>
                  </a:lnTo>
                  <a:close/>
                </a:path>
              </a:pathLst>
            </a:custGeom>
            <a:solidFill>
              <a:srgbClr val="DEE0E0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6" name="Freeform 2551"/>
            <p:cNvSpPr/>
            <p:nvPr/>
          </p:nvSpPr>
          <p:spPr bwMode="auto">
            <a:xfrm>
              <a:off x="3065233" y="3020216"/>
              <a:ext cx="2470758" cy="1694818"/>
            </a:xfrm>
            <a:custGeom>
              <a:avLst/>
              <a:gdLst>
                <a:gd name="T0" fmla="*/ 676 w 768"/>
                <a:gd name="T1" fmla="*/ 136 h 527"/>
                <a:gd name="T2" fmla="*/ 562 w 768"/>
                <a:gd name="T3" fmla="*/ 163 h 527"/>
                <a:gd name="T4" fmla="*/ 448 w 768"/>
                <a:gd name="T5" fmla="*/ 88 h 527"/>
                <a:gd name="T6" fmla="*/ 226 w 768"/>
                <a:gd name="T7" fmla="*/ 9 h 527"/>
                <a:gd name="T8" fmla="*/ 39 w 768"/>
                <a:gd name="T9" fmla="*/ 130 h 527"/>
                <a:gd name="T10" fmla="*/ 16 w 768"/>
                <a:gd name="T11" fmla="*/ 184 h 527"/>
                <a:gd name="T12" fmla="*/ 42 w 768"/>
                <a:gd name="T13" fmla="*/ 358 h 527"/>
                <a:gd name="T14" fmla="*/ 233 w 768"/>
                <a:gd name="T15" fmla="*/ 495 h 527"/>
                <a:gd name="T16" fmla="*/ 609 w 768"/>
                <a:gd name="T17" fmla="*/ 390 h 527"/>
                <a:gd name="T18" fmla="*/ 736 w 768"/>
                <a:gd name="T19" fmla="*/ 174 h 527"/>
                <a:gd name="T20" fmla="*/ 768 w 768"/>
                <a:gd name="T21" fmla="*/ 62 h 527"/>
                <a:gd name="T22" fmla="*/ 676 w 768"/>
                <a:gd name="T23" fmla="*/ 136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8" h="527">
                  <a:moveTo>
                    <a:pt x="676" y="136"/>
                  </a:moveTo>
                  <a:cubicBezTo>
                    <a:pt x="640" y="165"/>
                    <a:pt x="603" y="174"/>
                    <a:pt x="562" y="163"/>
                  </a:cubicBezTo>
                  <a:cubicBezTo>
                    <a:pt x="525" y="153"/>
                    <a:pt x="485" y="127"/>
                    <a:pt x="448" y="88"/>
                  </a:cubicBezTo>
                  <a:cubicBezTo>
                    <a:pt x="392" y="29"/>
                    <a:pt x="309" y="0"/>
                    <a:pt x="226" y="9"/>
                  </a:cubicBezTo>
                  <a:cubicBezTo>
                    <a:pt x="145" y="18"/>
                    <a:pt x="76" y="62"/>
                    <a:pt x="39" y="130"/>
                  </a:cubicBezTo>
                  <a:cubicBezTo>
                    <a:pt x="29" y="147"/>
                    <a:pt x="21" y="166"/>
                    <a:pt x="16" y="184"/>
                  </a:cubicBezTo>
                  <a:cubicBezTo>
                    <a:pt x="0" y="244"/>
                    <a:pt x="9" y="304"/>
                    <a:pt x="42" y="358"/>
                  </a:cubicBezTo>
                  <a:cubicBezTo>
                    <a:pt x="82" y="424"/>
                    <a:pt x="151" y="473"/>
                    <a:pt x="233" y="495"/>
                  </a:cubicBezTo>
                  <a:cubicBezTo>
                    <a:pt x="358" y="527"/>
                    <a:pt x="499" y="488"/>
                    <a:pt x="609" y="390"/>
                  </a:cubicBezTo>
                  <a:cubicBezTo>
                    <a:pt x="657" y="346"/>
                    <a:pt x="716" y="248"/>
                    <a:pt x="736" y="174"/>
                  </a:cubicBezTo>
                  <a:cubicBezTo>
                    <a:pt x="768" y="62"/>
                    <a:pt x="768" y="62"/>
                    <a:pt x="768" y="62"/>
                  </a:cubicBezTo>
                  <a:lnTo>
                    <a:pt x="676" y="136"/>
                  </a:lnTo>
                  <a:close/>
                </a:path>
              </a:pathLst>
            </a:custGeom>
            <a:solidFill>
              <a:srgbClr val="DDDED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" name="Freeform 2552"/>
            <p:cNvSpPr/>
            <p:nvPr/>
          </p:nvSpPr>
          <p:spPr bwMode="auto">
            <a:xfrm>
              <a:off x="3069317" y="3020216"/>
              <a:ext cx="2462591" cy="1694818"/>
            </a:xfrm>
            <a:custGeom>
              <a:avLst/>
              <a:gdLst>
                <a:gd name="T0" fmla="*/ 675 w 766"/>
                <a:gd name="T1" fmla="*/ 137 h 527"/>
                <a:gd name="T2" fmla="*/ 561 w 766"/>
                <a:gd name="T3" fmla="*/ 163 h 527"/>
                <a:gd name="T4" fmla="*/ 447 w 766"/>
                <a:gd name="T5" fmla="*/ 88 h 527"/>
                <a:gd name="T6" fmla="*/ 225 w 766"/>
                <a:gd name="T7" fmla="*/ 9 h 527"/>
                <a:gd name="T8" fmla="*/ 38 w 766"/>
                <a:gd name="T9" fmla="*/ 130 h 527"/>
                <a:gd name="T10" fmla="*/ 16 w 766"/>
                <a:gd name="T11" fmla="*/ 185 h 527"/>
                <a:gd name="T12" fmla="*/ 42 w 766"/>
                <a:gd name="T13" fmla="*/ 358 h 527"/>
                <a:gd name="T14" fmla="*/ 232 w 766"/>
                <a:gd name="T15" fmla="*/ 494 h 527"/>
                <a:gd name="T16" fmla="*/ 608 w 766"/>
                <a:gd name="T17" fmla="*/ 389 h 527"/>
                <a:gd name="T18" fmla="*/ 735 w 766"/>
                <a:gd name="T19" fmla="*/ 174 h 527"/>
                <a:gd name="T20" fmla="*/ 766 w 766"/>
                <a:gd name="T21" fmla="*/ 64 h 527"/>
                <a:gd name="T22" fmla="*/ 675 w 766"/>
                <a:gd name="T23" fmla="*/ 13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6" h="527">
                  <a:moveTo>
                    <a:pt x="675" y="137"/>
                  </a:moveTo>
                  <a:cubicBezTo>
                    <a:pt x="639" y="166"/>
                    <a:pt x="602" y="174"/>
                    <a:pt x="561" y="163"/>
                  </a:cubicBezTo>
                  <a:cubicBezTo>
                    <a:pt x="524" y="154"/>
                    <a:pt x="484" y="128"/>
                    <a:pt x="447" y="88"/>
                  </a:cubicBezTo>
                  <a:cubicBezTo>
                    <a:pt x="390" y="30"/>
                    <a:pt x="308" y="0"/>
                    <a:pt x="225" y="9"/>
                  </a:cubicBezTo>
                  <a:cubicBezTo>
                    <a:pt x="144" y="18"/>
                    <a:pt x="76" y="62"/>
                    <a:pt x="38" y="130"/>
                  </a:cubicBezTo>
                  <a:cubicBezTo>
                    <a:pt x="28" y="148"/>
                    <a:pt x="21" y="166"/>
                    <a:pt x="16" y="185"/>
                  </a:cubicBezTo>
                  <a:cubicBezTo>
                    <a:pt x="0" y="244"/>
                    <a:pt x="9" y="304"/>
                    <a:pt x="42" y="358"/>
                  </a:cubicBezTo>
                  <a:cubicBezTo>
                    <a:pt x="81" y="423"/>
                    <a:pt x="151" y="473"/>
                    <a:pt x="232" y="494"/>
                  </a:cubicBezTo>
                  <a:cubicBezTo>
                    <a:pt x="357" y="527"/>
                    <a:pt x="497" y="488"/>
                    <a:pt x="608" y="389"/>
                  </a:cubicBezTo>
                  <a:cubicBezTo>
                    <a:pt x="656" y="346"/>
                    <a:pt x="714" y="248"/>
                    <a:pt x="735" y="174"/>
                  </a:cubicBezTo>
                  <a:cubicBezTo>
                    <a:pt x="766" y="64"/>
                    <a:pt x="766" y="64"/>
                    <a:pt x="766" y="64"/>
                  </a:cubicBezTo>
                  <a:lnTo>
                    <a:pt x="675" y="137"/>
                  </a:lnTo>
                  <a:close/>
                </a:path>
              </a:pathLst>
            </a:custGeom>
            <a:solidFill>
              <a:srgbClr val="DBDDDE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" name="Freeform 2553"/>
            <p:cNvSpPr/>
            <p:nvPr/>
          </p:nvSpPr>
          <p:spPr bwMode="auto">
            <a:xfrm>
              <a:off x="3069317" y="3022939"/>
              <a:ext cx="2459868" cy="1688011"/>
            </a:xfrm>
            <a:custGeom>
              <a:avLst/>
              <a:gdLst>
                <a:gd name="T0" fmla="*/ 676 w 765"/>
                <a:gd name="T1" fmla="*/ 136 h 525"/>
                <a:gd name="T2" fmla="*/ 561 w 765"/>
                <a:gd name="T3" fmla="*/ 163 h 525"/>
                <a:gd name="T4" fmla="*/ 446 w 765"/>
                <a:gd name="T5" fmla="*/ 88 h 525"/>
                <a:gd name="T6" fmla="*/ 225 w 765"/>
                <a:gd name="T7" fmla="*/ 9 h 525"/>
                <a:gd name="T8" fmla="*/ 39 w 765"/>
                <a:gd name="T9" fmla="*/ 129 h 525"/>
                <a:gd name="T10" fmla="*/ 16 w 765"/>
                <a:gd name="T11" fmla="*/ 184 h 525"/>
                <a:gd name="T12" fmla="*/ 42 w 765"/>
                <a:gd name="T13" fmla="*/ 357 h 525"/>
                <a:gd name="T14" fmla="*/ 232 w 765"/>
                <a:gd name="T15" fmla="*/ 493 h 525"/>
                <a:gd name="T16" fmla="*/ 607 w 765"/>
                <a:gd name="T17" fmla="*/ 388 h 525"/>
                <a:gd name="T18" fmla="*/ 734 w 765"/>
                <a:gd name="T19" fmla="*/ 173 h 525"/>
                <a:gd name="T20" fmla="*/ 765 w 765"/>
                <a:gd name="T21" fmla="*/ 64 h 525"/>
                <a:gd name="T22" fmla="*/ 676 w 765"/>
                <a:gd name="T23" fmla="*/ 136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5" h="525">
                  <a:moveTo>
                    <a:pt x="676" y="136"/>
                  </a:moveTo>
                  <a:cubicBezTo>
                    <a:pt x="640" y="165"/>
                    <a:pt x="602" y="174"/>
                    <a:pt x="561" y="163"/>
                  </a:cubicBezTo>
                  <a:cubicBezTo>
                    <a:pt x="523" y="153"/>
                    <a:pt x="484" y="127"/>
                    <a:pt x="446" y="88"/>
                  </a:cubicBezTo>
                  <a:cubicBezTo>
                    <a:pt x="390" y="29"/>
                    <a:pt x="308" y="0"/>
                    <a:pt x="225" y="9"/>
                  </a:cubicBezTo>
                  <a:cubicBezTo>
                    <a:pt x="144" y="18"/>
                    <a:pt x="76" y="62"/>
                    <a:pt x="39" y="129"/>
                  </a:cubicBezTo>
                  <a:cubicBezTo>
                    <a:pt x="29" y="147"/>
                    <a:pt x="21" y="165"/>
                    <a:pt x="16" y="184"/>
                  </a:cubicBezTo>
                  <a:cubicBezTo>
                    <a:pt x="0" y="243"/>
                    <a:pt x="9" y="302"/>
                    <a:pt x="42" y="357"/>
                  </a:cubicBezTo>
                  <a:cubicBezTo>
                    <a:pt x="82" y="422"/>
                    <a:pt x="151" y="471"/>
                    <a:pt x="232" y="493"/>
                  </a:cubicBezTo>
                  <a:cubicBezTo>
                    <a:pt x="357" y="525"/>
                    <a:pt x="497" y="486"/>
                    <a:pt x="607" y="388"/>
                  </a:cubicBezTo>
                  <a:cubicBezTo>
                    <a:pt x="655" y="345"/>
                    <a:pt x="714" y="246"/>
                    <a:pt x="734" y="173"/>
                  </a:cubicBezTo>
                  <a:cubicBezTo>
                    <a:pt x="765" y="64"/>
                    <a:pt x="765" y="64"/>
                    <a:pt x="765" y="64"/>
                  </a:cubicBezTo>
                  <a:lnTo>
                    <a:pt x="676" y="136"/>
                  </a:lnTo>
                  <a:close/>
                </a:path>
              </a:pathLst>
            </a:custGeom>
            <a:solidFill>
              <a:srgbClr val="DADCDC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9" name="Freeform 2554"/>
            <p:cNvSpPr/>
            <p:nvPr/>
          </p:nvSpPr>
          <p:spPr bwMode="auto">
            <a:xfrm>
              <a:off x="3072040" y="3022939"/>
              <a:ext cx="2454423" cy="1688011"/>
            </a:xfrm>
            <a:custGeom>
              <a:avLst/>
              <a:gdLst>
                <a:gd name="T0" fmla="*/ 675 w 763"/>
                <a:gd name="T1" fmla="*/ 137 h 525"/>
                <a:gd name="T2" fmla="*/ 560 w 763"/>
                <a:gd name="T3" fmla="*/ 163 h 525"/>
                <a:gd name="T4" fmla="*/ 445 w 763"/>
                <a:gd name="T5" fmla="*/ 88 h 525"/>
                <a:gd name="T6" fmla="*/ 224 w 763"/>
                <a:gd name="T7" fmla="*/ 9 h 525"/>
                <a:gd name="T8" fmla="*/ 38 w 763"/>
                <a:gd name="T9" fmla="*/ 129 h 525"/>
                <a:gd name="T10" fmla="*/ 16 w 763"/>
                <a:gd name="T11" fmla="*/ 184 h 525"/>
                <a:gd name="T12" fmla="*/ 42 w 763"/>
                <a:gd name="T13" fmla="*/ 357 h 525"/>
                <a:gd name="T14" fmla="*/ 231 w 763"/>
                <a:gd name="T15" fmla="*/ 492 h 525"/>
                <a:gd name="T16" fmla="*/ 606 w 763"/>
                <a:gd name="T17" fmla="*/ 387 h 525"/>
                <a:gd name="T18" fmla="*/ 733 w 763"/>
                <a:gd name="T19" fmla="*/ 173 h 525"/>
                <a:gd name="T20" fmla="*/ 763 w 763"/>
                <a:gd name="T21" fmla="*/ 66 h 525"/>
                <a:gd name="T22" fmla="*/ 675 w 763"/>
                <a:gd name="T23" fmla="*/ 13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3" h="525">
                  <a:moveTo>
                    <a:pt x="675" y="137"/>
                  </a:moveTo>
                  <a:cubicBezTo>
                    <a:pt x="639" y="166"/>
                    <a:pt x="601" y="174"/>
                    <a:pt x="560" y="163"/>
                  </a:cubicBezTo>
                  <a:cubicBezTo>
                    <a:pt x="522" y="154"/>
                    <a:pt x="482" y="127"/>
                    <a:pt x="445" y="88"/>
                  </a:cubicBezTo>
                  <a:cubicBezTo>
                    <a:pt x="389" y="30"/>
                    <a:pt x="306" y="0"/>
                    <a:pt x="224" y="9"/>
                  </a:cubicBezTo>
                  <a:cubicBezTo>
                    <a:pt x="143" y="18"/>
                    <a:pt x="76" y="62"/>
                    <a:pt x="38" y="129"/>
                  </a:cubicBezTo>
                  <a:cubicBezTo>
                    <a:pt x="28" y="147"/>
                    <a:pt x="21" y="165"/>
                    <a:pt x="16" y="184"/>
                  </a:cubicBezTo>
                  <a:cubicBezTo>
                    <a:pt x="0" y="243"/>
                    <a:pt x="9" y="302"/>
                    <a:pt x="42" y="357"/>
                  </a:cubicBezTo>
                  <a:cubicBezTo>
                    <a:pt x="81" y="422"/>
                    <a:pt x="150" y="471"/>
                    <a:pt x="231" y="492"/>
                  </a:cubicBezTo>
                  <a:cubicBezTo>
                    <a:pt x="356" y="525"/>
                    <a:pt x="496" y="486"/>
                    <a:pt x="606" y="387"/>
                  </a:cubicBezTo>
                  <a:cubicBezTo>
                    <a:pt x="654" y="344"/>
                    <a:pt x="712" y="246"/>
                    <a:pt x="733" y="173"/>
                  </a:cubicBezTo>
                  <a:cubicBezTo>
                    <a:pt x="763" y="66"/>
                    <a:pt x="763" y="66"/>
                    <a:pt x="763" y="66"/>
                  </a:cubicBezTo>
                  <a:lnTo>
                    <a:pt x="675" y="137"/>
                  </a:lnTo>
                  <a:close/>
                </a:path>
              </a:pathLst>
            </a:custGeom>
            <a:solidFill>
              <a:srgbClr val="D8DADB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0" name="Freeform 2555"/>
            <p:cNvSpPr/>
            <p:nvPr/>
          </p:nvSpPr>
          <p:spPr bwMode="auto">
            <a:xfrm>
              <a:off x="3072040" y="3027023"/>
              <a:ext cx="2450339" cy="1681205"/>
            </a:xfrm>
            <a:custGeom>
              <a:avLst/>
              <a:gdLst>
                <a:gd name="T0" fmla="*/ 675 w 762"/>
                <a:gd name="T1" fmla="*/ 136 h 523"/>
                <a:gd name="T2" fmla="*/ 560 w 762"/>
                <a:gd name="T3" fmla="*/ 163 h 523"/>
                <a:gd name="T4" fmla="*/ 444 w 762"/>
                <a:gd name="T5" fmla="*/ 87 h 523"/>
                <a:gd name="T6" fmla="*/ 224 w 762"/>
                <a:gd name="T7" fmla="*/ 9 h 523"/>
                <a:gd name="T8" fmla="*/ 39 w 762"/>
                <a:gd name="T9" fmla="*/ 129 h 523"/>
                <a:gd name="T10" fmla="*/ 16 w 762"/>
                <a:gd name="T11" fmla="*/ 183 h 523"/>
                <a:gd name="T12" fmla="*/ 42 w 762"/>
                <a:gd name="T13" fmla="*/ 355 h 523"/>
                <a:gd name="T14" fmla="*/ 231 w 762"/>
                <a:gd name="T15" fmla="*/ 491 h 523"/>
                <a:gd name="T16" fmla="*/ 606 w 762"/>
                <a:gd name="T17" fmla="*/ 386 h 523"/>
                <a:gd name="T18" fmla="*/ 732 w 762"/>
                <a:gd name="T19" fmla="*/ 172 h 523"/>
                <a:gd name="T20" fmla="*/ 762 w 762"/>
                <a:gd name="T21" fmla="*/ 66 h 523"/>
                <a:gd name="T22" fmla="*/ 675 w 762"/>
                <a:gd name="T23" fmla="*/ 13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2" h="523">
                  <a:moveTo>
                    <a:pt x="675" y="136"/>
                  </a:moveTo>
                  <a:cubicBezTo>
                    <a:pt x="639" y="165"/>
                    <a:pt x="601" y="174"/>
                    <a:pt x="560" y="163"/>
                  </a:cubicBezTo>
                  <a:cubicBezTo>
                    <a:pt x="522" y="153"/>
                    <a:pt x="482" y="127"/>
                    <a:pt x="444" y="87"/>
                  </a:cubicBezTo>
                  <a:cubicBezTo>
                    <a:pt x="389" y="29"/>
                    <a:pt x="306" y="0"/>
                    <a:pt x="224" y="9"/>
                  </a:cubicBezTo>
                  <a:cubicBezTo>
                    <a:pt x="144" y="18"/>
                    <a:pt x="76" y="61"/>
                    <a:pt x="39" y="129"/>
                  </a:cubicBezTo>
                  <a:cubicBezTo>
                    <a:pt x="29" y="146"/>
                    <a:pt x="21" y="165"/>
                    <a:pt x="16" y="183"/>
                  </a:cubicBezTo>
                  <a:cubicBezTo>
                    <a:pt x="0" y="242"/>
                    <a:pt x="9" y="301"/>
                    <a:pt x="42" y="355"/>
                  </a:cubicBezTo>
                  <a:cubicBezTo>
                    <a:pt x="81" y="420"/>
                    <a:pt x="150" y="469"/>
                    <a:pt x="231" y="491"/>
                  </a:cubicBezTo>
                  <a:cubicBezTo>
                    <a:pt x="356" y="523"/>
                    <a:pt x="496" y="484"/>
                    <a:pt x="606" y="386"/>
                  </a:cubicBezTo>
                  <a:cubicBezTo>
                    <a:pt x="654" y="343"/>
                    <a:pt x="712" y="245"/>
                    <a:pt x="732" y="172"/>
                  </a:cubicBezTo>
                  <a:cubicBezTo>
                    <a:pt x="762" y="66"/>
                    <a:pt x="762" y="66"/>
                    <a:pt x="762" y="66"/>
                  </a:cubicBezTo>
                  <a:lnTo>
                    <a:pt x="675" y="136"/>
                  </a:lnTo>
                  <a:close/>
                </a:path>
              </a:pathLst>
            </a:custGeom>
            <a:solidFill>
              <a:srgbClr val="D7D9DA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1" name="Freeform 2556"/>
            <p:cNvSpPr/>
            <p:nvPr/>
          </p:nvSpPr>
          <p:spPr bwMode="auto">
            <a:xfrm>
              <a:off x="3074762" y="3027023"/>
              <a:ext cx="2444894" cy="1681205"/>
            </a:xfrm>
            <a:custGeom>
              <a:avLst/>
              <a:gdLst>
                <a:gd name="T0" fmla="*/ 675 w 760"/>
                <a:gd name="T1" fmla="*/ 136 h 523"/>
                <a:gd name="T2" fmla="*/ 558 w 760"/>
                <a:gd name="T3" fmla="*/ 163 h 523"/>
                <a:gd name="T4" fmla="*/ 443 w 760"/>
                <a:gd name="T5" fmla="*/ 88 h 523"/>
                <a:gd name="T6" fmla="*/ 223 w 760"/>
                <a:gd name="T7" fmla="*/ 9 h 523"/>
                <a:gd name="T8" fmla="*/ 38 w 760"/>
                <a:gd name="T9" fmla="*/ 129 h 523"/>
                <a:gd name="T10" fmla="*/ 16 w 760"/>
                <a:gd name="T11" fmla="*/ 183 h 523"/>
                <a:gd name="T12" fmla="*/ 42 w 760"/>
                <a:gd name="T13" fmla="*/ 355 h 523"/>
                <a:gd name="T14" fmla="*/ 230 w 760"/>
                <a:gd name="T15" fmla="*/ 490 h 523"/>
                <a:gd name="T16" fmla="*/ 604 w 760"/>
                <a:gd name="T17" fmla="*/ 386 h 523"/>
                <a:gd name="T18" fmla="*/ 731 w 760"/>
                <a:gd name="T19" fmla="*/ 172 h 523"/>
                <a:gd name="T20" fmla="*/ 760 w 760"/>
                <a:gd name="T21" fmla="*/ 68 h 523"/>
                <a:gd name="T22" fmla="*/ 675 w 760"/>
                <a:gd name="T23" fmla="*/ 13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0" h="523">
                  <a:moveTo>
                    <a:pt x="675" y="136"/>
                  </a:moveTo>
                  <a:cubicBezTo>
                    <a:pt x="638" y="166"/>
                    <a:pt x="600" y="175"/>
                    <a:pt x="558" y="163"/>
                  </a:cubicBezTo>
                  <a:cubicBezTo>
                    <a:pt x="521" y="153"/>
                    <a:pt x="481" y="127"/>
                    <a:pt x="443" y="88"/>
                  </a:cubicBezTo>
                  <a:cubicBezTo>
                    <a:pt x="387" y="30"/>
                    <a:pt x="305" y="0"/>
                    <a:pt x="223" y="9"/>
                  </a:cubicBezTo>
                  <a:cubicBezTo>
                    <a:pt x="143" y="18"/>
                    <a:pt x="75" y="62"/>
                    <a:pt x="38" y="129"/>
                  </a:cubicBezTo>
                  <a:cubicBezTo>
                    <a:pt x="28" y="147"/>
                    <a:pt x="21" y="165"/>
                    <a:pt x="16" y="183"/>
                  </a:cubicBezTo>
                  <a:cubicBezTo>
                    <a:pt x="0" y="242"/>
                    <a:pt x="9" y="301"/>
                    <a:pt x="42" y="355"/>
                  </a:cubicBezTo>
                  <a:cubicBezTo>
                    <a:pt x="81" y="420"/>
                    <a:pt x="150" y="469"/>
                    <a:pt x="230" y="490"/>
                  </a:cubicBezTo>
                  <a:cubicBezTo>
                    <a:pt x="355" y="523"/>
                    <a:pt x="495" y="484"/>
                    <a:pt x="604" y="386"/>
                  </a:cubicBezTo>
                  <a:cubicBezTo>
                    <a:pt x="652" y="343"/>
                    <a:pt x="710" y="245"/>
                    <a:pt x="731" y="172"/>
                  </a:cubicBezTo>
                  <a:cubicBezTo>
                    <a:pt x="760" y="68"/>
                    <a:pt x="760" y="68"/>
                    <a:pt x="760" y="68"/>
                  </a:cubicBezTo>
                  <a:lnTo>
                    <a:pt x="675" y="136"/>
                  </a:lnTo>
                  <a:close/>
                </a:path>
              </a:pathLst>
            </a:custGeom>
            <a:solidFill>
              <a:srgbClr val="D5D7D8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2" name="Freeform 2557"/>
            <p:cNvSpPr/>
            <p:nvPr/>
          </p:nvSpPr>
          <p:spPr bwMode="auto">
            <a:xfrm>
              <a:off x="3078846" y="3029745"/>
              <a:ext cx="2438087" cy="1674398"/>
            </a:xfrm>
            <a:custGeom>
              <a:avLst/>
              <a:gdLst>
                <a:gd name="T0" fmla="*/ 674 w 758"/>
                <a:gd name="T1" fmla="*/ 136 h 521"/>
                <a:gd name="T2" fmla="*/ 557 w 758"/>
                <a:gd name="T3" fmla="*/ 163 h 521"/>
                <a:gd name="T4" fmla="*/ 442 w 758"/>
                <a:gd name="T5" fmla="*/ 87 h 521"/>
                <a:gd name="T6" fmla="*/ 222 w 758"/>
                <a:gd name="T7" fmla="*/ 9 h 521"/>
                <a:gd name="T8" fmla="*/ 38 w 758"/>
                <a:gd name="T9" fmla="*/ 128 h 521"/>
                <a:gd name="T10" fmla="*/ 15 w 758"/>
                <a:gd name="T11" fmla="*/ 182 h 521"/>
                <a:gd name="T12" fmla="*/ 41 w 758"/>
                <a:gd name="T13" fmla="*/ 354 h 521"/>
                <a:gd name="T14" fmla="*/ 230 w 758"/>
                <a:gd name="T15" fmla="*/ 489 h 521"/>
                <a:gd name="T16" fmla="*/ 603 w 758"/>
                <a:gd name="T17" fmla="*/ 384 h 521"/>
                <a:gd name="T18" fmla="*/ 729 w 758"/>
                <a:gd name="T19" fmla="*/ 171 h 521"/>
                <a:gd name="T20" fmla="*/ 758 w 758"/>
                <a:gd name="T21" fmla="*/ 68 h 521"/>
                <a:gd name="T22" fmla="*/ 674 w 758"/>
                <a:gd name="T23" fmla="*/ 136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8" h="521">
                  <a:moveTo>
                    <a:pt x="674" y="136"/>
                  </a:moveTo>
                  <a:cubicBezTo>
                    <a:pt x="638" y="165"/>
                    <a:pt x="599" y="174"/>
                    <a:pt x="557" y="163"/>
                  </a:cubicBezTo>
                  <a:cubicBezTo>
                    <a:pt x="520" y="153"/>
                    <a:pt x="480" y="127"/>
                    <a:pt x="442" y="87"/>
                  </a:cubicBezTo>
                  <a:cubicBezTo>
                    <a:pt x="386" y="29"/>
                    <a:pt x="304" y="0"/>
                    <a:pt x="222" y="9"/>
                  </a:cubicBezTo>
                  <a:cubicBezTo>
                    <a:pt x="142" y="18"/>
                    <a:pt x="75" y="61"/>
                    <a:pt x="38" y="128"/>
                  </a:cubicBezTo>
                  <a:cubicBezTo>
                    <a:pt x="28" y="146"/>
                    <a:pt x="20" y="164"/>
                    <a:pt x="15" y="182"/>
                  </a:cubicBezTo>
                  <a:cubicBezTo>
                    <a:pt x="0" y="241"/>
                    <a:pt x="8" y="300"/>
                    <a:pt x="41" y="354"/>
                  </a:cubicBezTo>
                  <a:cubicBezTo>
                    <a:pt x="80" y="418"/>
                    <a:pt x="149" y="468"/>
                    <a:pt x="230" y="489"/>
                  </a:cubicBezTo>
                  <a:cubicBezTo>
                    <a:pt x="354" y="521"/>
                    <a:pt x="493" y="482"/>
                    <a:pt x="603" y="384"/>
                  </a:cubicBezTo>
                  <a:cubicBezTo>
                    <a:pt x="651" y="341"/>
                    <a:pt x="709" y="243"/>
                    <a:pt x="729" y="171"/>
                  </a:cubicBezTo>
                  <a:cubicBezTo>
                    <a:pt x="758" y="68"/>
                    <a:pt x="758" y="68"/>
                    <a:pt x="758" y="68"/>
                  </a:cubicBezTo>
                  <a:lnTo>
                    <a:pt x="674" y="136"/>
                  </a:lnTo>
                  <a:close/>
                </a:path>
              </a:pathLst>
            </a:custGeom>
            <a:solidFill>
              <a:srgbClr val="D4D6D7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3" name="Freeform 2558"/>
            <p:cNvSpPr/>
            <p:nvPr/>
          </p:nvSpPr>
          <p:spPr bwMode="auto">
            <a:xfrm>
              <a:off x="3078846" y="3029745"/>
              <a:ext cx="2434003" cy="1674398"/>
            </a:xfrm>
            <a:custGeom>
              <a:avLst/>
              <a:gdLst>
                <a:gd name="T0" fmla="*/ 674 w 757"/>
                <a:gd name="T1" fmla="*/ 136 h 521"/>
                <a:gd name="T2" fmla="*/ 557 w 757"/>
                <a:gd name="T3" fmla="*/ 163 h 521"/>
                <a:gd name="T4" fmla="*/ 441 w 757"/>
                <a:gd name="T5" fmla="*/ 87 h 521"/>
                <a:gd name="T6" fmla="*/ 222 w 757"/>
                <a:gd name="T7" fmla="*/ 9 h 521"/>
                <a:gd name="T8" fmla="*/ 38 w 757"/>
                <a:gd name="T9" fmla="*/ 128 h 521"/>
                <a:gd name="T10" fmla="*/ 16 w 757"/>
                <a:gd name="T11" fmla="*/ 182 h 521"/>
                <a:gd name="T12" fmla="*/ 42 w 757"/>
                <a:gd name="T13" fmla="*/ 354 h 521"/>
                <a:gd name="T14" fmla="*/ 230 w 757"/>
                <a:gd name="T15" fmla="*/ 488 h 521"/>
                <a:gd name="T16" fmla="*/ 602 w 757"/>
                <a:gd name="T17" fmla="*/ 384 h 521"/>
                <a:gd name="T18" fmla="*/ 729 w 757"/>
                <a:gd name="T19" fmla="*/ 170 h 521"/>
                <a:gd name="T20" fmla="*/ 757 w 757"/>
                <a:gd name="T21" fmla="*/ 69 h 521"/>
                <a:gd name="T22" fmla="*/ 674 w 757"/>
                <a:gd name="T23" fmla="*/ 136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7" h="521">
                  <a:moveTo>
                    <a:pt x="674" y="136"/>
                  </a:moveTo>
                  <a:cubicBezTo>
                    <a:pt x="638" y="166"/>
                    <a:pt x="599" y="175"/>
                    <a:pt x="557" y="163"/>
                  </a:cubicBezTo>
                  <a:cubicBezTo>
                    <a:pt x="519" y="153"/>
                    <a:pt x="479" y="127"/>
                    <a:pt x="441" y="87"/>
                  </a:cubicBezTo>
                  <a:cubicBezTo>
                    <a:pt x="386" y="30"/>
                    <a:pt x="304" y="0"/>
                    <a:pt x="222" y="9"/>
                  </a:cubicBezTo>
                  <a:cubicBezTo>
                    <a:pt x="142" y="18"/>
                    <a:pt x="75" y="62"/>
                    <a:pt x="38" y="128"/>
                  </a:cubicBezTo>
                  <a:cubicBezTo>
                    <a:pt x="28" y="146"/>
                    <a:pt x="21" y="164"/>
                    <a:pt x="16" y="182"/>
                  </a:cubicBezTo>
                  <a:cubicBezTo>
                    <a:pt x="0" y="241"/>
                    <a:pt x="9" y="300"/>
                    <a:pt x="42" y="354"/>
                  </a:cubicBezTo>
                  <a:cubicBezTo>
                    <a:pt x="81" y="418"/>
                    <a:pt x="149" y="467"/>
                    <a:pt x="230" y="488"/>
                  </a:cubicBezTo>
                  <a:cubicBezTo>
                    <a:pt x="354" y="521"/>
                    <a:pt x="493" y="482"/>
                    <a:pt x="602" y="384"/>
                  </a:cubicBezTo>
                  <a:cubicBezTo>
                    <a:pt x="650" y="341"/>
                    <a:pt x="708" y="243"/>
                    <a:pt x="729" y="170"/>
                  </a:cubicBezTo>
                  <a:cubicBezTo>
                    <a:pt x="757" y="69"/>
                    <a:pt x="757" y="69"/>
                    <a:pt x="757" y="69"/>
                  </a:cubicBezTo>
                  <a:lnTo>
                    <a:pt x="674" y="136"/>
                  </a:lnTo>
                  <a:close/>
                </a:path>
              </a:pathLst>
            </a:custGeom>
            <a:solidFill>
              <a:srgbClr val="D2D4D5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4" name="Freeform 2559"/>
            <p:cNvSpPr/>
            <p:nvPr/>
          </p:nvSpPr>
          <p:spPr bwMode="auto">
            <a:xfrm>
              <a:off x="3081569" y="3032468"/>
              <a:ext cx="2428558" cy="1668953"/>
            </a:xfrm>
            <a:custGeom>
              <a:avLst/>
              <a:gdLst>
                <a:gd name="T0" fmla="*/ 674 w 755"/>
                <a:gd name="T1" fmla="*/ 136 h 519"/>
                <a:gd name="T2" fmla="*/ 556 w 755"/>
                <a:gd name="T3" fmla="*/ 163 h 519"/>
                <a:gd name="T4" fmla="*/ 440 w 755"/>
                <a:gd name="T5" fmla="*/ 87 h 519"/>
                <a:gd name="T6" fmla="*/ 222 w 755"/>
                <a:gd name="T7" fmla="*/ 9 h 519"/>
                <a:gd name="T8" fmla="*/ 38 w 755"/>
                <a:gd name="T9" fmla="*/ 128 h 519"/>
                <a:gd name="T10" fmla="*/ 15 w 755"/>
                <a:gd name="T11" fmla="*/ 181 h 519"/>
                <a:gd name="T12" fmla="*/ 41 w 755"/>
                <a:gd name="T13" fmla="*/ 352 h 519"/>
                <a:gd name="T14" fmla="*/ 229 w 755"/>
                <a:gd name="T15" fmla="*/ 487 h 519"/>
                <a:gd name="T16" fmla="*/ 601 w 755"/>
                <a:gd name="T17" fmla="*/ 383 h 519"/>
                <a:gd name="T18" fmla="*/ 727 w 755"/>
                <a:gd name="T19" fmla="*/ 169 h 519"/>
                <a:gd name="T20" fmla="*/ 755 w 755"/>
                <a:gd name="T21" fmla="*/ 70 h 519"/>
                <a:gd name="T22" fmla="*/ 674 w 755"/>
                <a:gd name="T23" fmla="*/ 136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5" h="519">
                  <a:moveTo>
                    <a:pt x="674" y="136"/>
                  </a:moveTo>
                  <a:cubicBezTo>
                    <a:pt x="637" y="165"/>
                    <a:pt x="598" y="174"/>
                    <a:pt x="556" y="163"/>
                  </a:cubicBezTo>
                  <a:cubicBezTo>
                    <a:pt x="518" y="153"/>
                    <a:pt x="478" y="127"/>
                    <a:pt x="440" y="87"/>
                  </a:cubicBezTo>
                  <a:cubicBezTo>
                    <a:pt x="385" y="29"/>
                    <a:pt x="303" y="0"/>
                    <a:pt x="222" y="9"/>
                  </a:cubicBezTo>
                  <a:cubicBezTo>
                    <a:pt x="142" y="18"/>
                    <a:pt x="75" y="61"/>
                    <a:pt x="38" y="128"/>
                  </a:cubicBezTo>
                  <a:cubicBezTo>
                    <a:pt x="28" y="145"/>
                    <a:pt x="20" y="163"/>
                    <a:pt x="15" y="181"/>
                  </a:cubicBezTo>
                  <a:cubicBezTo>
                    <a:pt x="0" y="240"/>
                    <a:pt x="9" y="299"/>
                    <a:pt x="41" y="352"/>
                  </a:cubicBezTo>
                  <a:cubicBezTo>
                    <a:pt x="80" y="417"/>
                    <a:pt x="148" y="466"/>
                    <a:pt x="229" y="487"/>
                  </a:cubicBezTo>
                  <a:cubicBezTo>
                    <a:pt x="353" y="519"/>
                    <a:pt x="492" y="480"/>
                    <a:pt x="601" y="383"/>
                  </a:cubicBezTo>
                  <a:cubicBezTo>
                    <a:pt x="649" y="340"/>
                    <a:pt x="707" y="242"/>
                    <a:pt x="727" y="169"/>
                  </a:cubicBezTo>
                  <a:cubicBezTo>
                    <a:pt x="755" y="70"/>
                    <a:pt x="755" y="70"/>
                    <a:pt x="755" y="70"/>
                  </a:cubicBezTo>
                  <a:lnTo>
                    <a:pt x="674" y="136"/>
                  </a:lnTo>
                  <a:close/>
                </a:path>
              </a:pathLst>
            </a:custGeom>
            <a:solidFill>
              <a:srgbClr val="D1D3D4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5" name="Freeform 2560"/>
            <p:cNvSpPr/>
            <p:nvPr/>
          </p:nvSpPr>
          <p:spPr bwMode="auto">
            <a:xfrm>
              <a:off x="3110156" y="2869112"/>
              <a:ext cx="2470758" cy="1775134"/>
            </a:xfrm>
            <a:custGeom>
              <a:avLst/>
              <a:gdLst>
                <a:gd name="T0" fmla="*/ 681 w 768"/>
                <a:gd name="T1" fmla="*/ 161 h 552"/>
                <a:gd name="T2" fmla="*/ 561 w 768"/>
                <a:gd name="T3" fmla="*/ 184 h 552"/>
                <a:gd name="T4" fmla="*/ 452 w 768"/>
                <a:gd name="T5" fmla="*/ 98 h 552"/>
                <a:gd name="T6" fmla="*/ 241 w 768"/>
                <a:gd name="T7" fmla="*/ 6 h 552"/>
                <a:gd name="T8" fmla="*/ 65 w 768"/>
                <a:gd name="T9" fmla="*/ 134 h 552"/>
                <a:gd name="T10" fmla="*/ 21 w 768"/>
                <a:gd name="T11" fmla="*/ 179 h 552"/>
                <a:gd name="T12" fmla="*/ 31 w 768"/>
                <a:gd name="T13" fmla="*/ 361 h 552"/>
                <a:gd name="T14" fmla="*/ 206 w 768"/>
                <a:gd name="T15" fmla="*/ 511 h 552"/>
                <a:gd name="T16" fmla="*/ 587 w 768"/>
                <a:gd name="T17" fmla="*/ 419 h 552"/>
                <a:gd name="T18" fmla="*/ 731 w 768"/>
                <a:gd name="T19" fmla="*/ 199 h 552"/>
                <a:gd name="T20" fmla="*/ 768 w 768"/>
                <a:gd name="T21" fmla="*/ 95 h 552"/>
                <a:gd name="T22" fmla="*/ 681 w 768"/>
                <a:gd name="T23" fmla="*/ 16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8" h="552">
                  <a:moveTo>
                    <a:pt x="681" y="161"/>
                  </a:moveTo>
                  <a:cubicBezTo>
                    <a:pt x="641" y="191"/>
                    <a:pt x="602" y="198"/>
                    <a:pt x="561" y="184"/>
                  </a:cubicBezTo>
                  <a:cubicBezTo>
                    <a:pt x="524" y="172"/>
                    <a:pt x="486" y="142"/>
                    <a:pt x="452" y="98"/>
                  </a:cubicBezTo>
                  <a:cubicBezTo>
                    <a:pt x="402" y="35"/>
                    <a:pt x="323" y="0"/>
                    <a:pt x="241" y="6"/>
                  </a:cubicBezTo>
                  <a:cubicBezTo>
                    <a:pt x="161" y="12"/>
                    <a:pt x="107" y="65"/>
                    <a:pt x="65" y="134"/>
                  </a:cubicBezTo>
                  <a:cubicBezTo>
                    <a:pt x="53" y="152"/>
                    <a:pt x="27" y="160"/>
                    <a:pt x="21" y="179"/>
                  </a:cubicBezTo>
                  <a:cubicBezTo>
                    <a:pt x="0" y="240"/>
                    <a:pt x="4" y="302"/>
                    <a:pt x="31" y="361"/>
                  </a:cubicBezTo>
                  <a:cubicBezTo>
                    <a:pt x="64" y="431"/>
                    <a:pt x="128" y="486"/>
                    <a:pt x="206" y="511"/>
                  </a:cubicBezTo>
                  <a:cubicBezTo>
                    <a:pt x="327" y="552"/>
                    <a:pt x="469" y="517"/>
                    <a:pt x="587" y="419"/>
                  </a:cubicBezTo>
                  <a:cubicBezTo>
                    <a:pt x="638" y="376"/>
                    <a:pt x="704" y="275"/>
                    <a:pt x="731" y="199"/>
                  </a:cubicBezTo>
                  <a:cubicBezTo>
                    <a:pt x="768" y="95"/>
                    <a:pt x="768" y="95"/>
                    <a:pt x="768" y="95"/>
                  </a:cubicBezTo>
                  <a:lnTo>
                    <a:pt x="681" y="161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6" name="Freeform 2567"/>
            <p:cNvSpPr/>
            <p:nvPr/>
          </p:nvSpPr>
          <p:spPr bwMode="auto">
            <a:xfrm>
              <a:off x="3053662" y="2922202"/>
              <a:ext cx="2536101" cy="1794193"/>
            </a:xfrm>
            <a:custGeom>
              <a:avLst/>
              <a:gdLst>
                <a:gd name="T0" fmla="*/ 703 w 789"/>
                <a:gd name="T1" fmla="*/ 142 h 558"/>
                <a:gd name="T2" fmla="*/ 581 w 789"/>
                <a:gd name="T3" fmla="*/ 173 h 558"/>
                <a:gd name="T4" fmla="*/ 460 w 789"/>
                <a:gd name="T5" fmla="*/ 92 h 558"/>
                <a:gd name="T6" fmla="*/ 234 w 789"/>
                <a:gd name="T7" fmla="*/ 11 h 558"/>
                <a:gd name="T8" fmla="*/ 41 w 789"/>
                <a:gd name="T9" fmla="*/ 140 h 558"/>
                <a:gd name="T10" fmla="*/ 17 w 789"/>
                <a:gd name="T11" fmla="*/ 198 h 558"/>
                <a:gd name="T12" fmla="*/ 42 w 789"/>
                <a:gd name="T13" fmla="*/ 382 h 558"/>
                <a:gd name="T14" fmla="*/ 236 w 789"/>
                <a:gd name="T15" fmla="*/ 525 h 558"/>
                <a:gd name="T16" fmla="*/ 625 w 789"/>
                <a:gd name="T17" fmla="*/ 409 h 558"/>
                <a:gd name="T18" fmla="*/ 759 w 789"/>
                <a:gd name="T19" fmla="*/ 178 h 558"/>
                <a:gd name="T20" fmla="*/ 789 w 789"/>
                <a:gd name="T21" fmla="*/ 71 h 558"/>
                <a:gd name="T22" fmla="*/ 703 w 789"/>
                <a:gd name="T23" fmla="*/ 14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9" h="558">
                  <a:moveTo>
                    <a:pt x="703" y="142"/>
                  </a:moveTo>
                  <a:cubicBezTo>
                    <a:pt x="665" y="174"/>
                    <a:pt x="625" y="185"/>
                    <a:pt x="581" y="173"/>
                  </a:cubicBezTo>
                  <a:cubicBezTo>
                    <a:pt x="541" y="162"/>
                    <a:pt x="499" y="134"/>
                    <a:pt x="460" y="92"/>
                  </a:cubicBezTo>
                  <a:cubicBezTo>
                    <a:pt x="403" y="30"/>
                    <a:pt x="319" y="0"/>
                    <a:pt x="234" y="11"/>
                  </a:cubicBezTo>
                  <a:cubicBezTo>
                    <a:pt x="150" y="21"/>
                    <a:pt x="80" y="68"/>
                    <a:pt x="41" y="140"/>
                  </a:cubicBezTo>
                  <a:cubicBezTo>
                    <a:pt x="31" y="159"/>
                    <a:pt x="23" y="179"/>
                    <a:pt x="17" y="198"/>
                  </a:cubicBezTo>
                  <a:cubicBezTo>
                    <a:pt x="0" y="261"/>
                    <a:pt x="9" y="325"/>
                    <a:pt x="42" y="382"/>
                  </a:cubicBezTo>
                  <a:cubicBezTo>
                    <a:pt x="82" y="451"/>
                    <a:pt x="153" y="503"/>
                    <a:pt x="236" y="525"/>
                  </a:cubicBezTo>
                  <a:cubicBezTo>
                    <a:pt x="365" y="558"/>
                    <a:pt x="510" y="515"/>
                    <a:pt x="625" y="409"/>
                  </a:cubicBezTo>
                  <a:cubicBezTo>
                    <a:pt x="675" y="362"/>
                    <a:pt x="737" y="256"/>
                    <a:pt x="759" y="178"/>
                  </a:cubicBezTo>
                  <a:cubicBezTo>
                    <a:pt x="789" y="71"/>
                    <a:pt x="789" y="71"/>
                    <a:pt x="789" y="71"/>
                  </a:cubicBezTo>
                  <a:lnTo>
                    <a:pt x="703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7" name="Freeform 2574"/>
            <p:cNvSpPr/>
            <p:nvPr/>
          </p:nvSpPr>
          <p:spPr bwMode="auto">
            <a:xfrm>
              <a:off x="3037327" y="2936410"/>
              <a:ext cx="2363216" cy="1668953"/>
            </a:xfrm>
            <a:custGeom>
              <a:avLst/>
              <a:gdLst>
                <a:gd name="T0" fmla="*/ 735 w 735"/>
                <a:gd name="T1" fmla="*/ 163 h 519"/>
                <a:gd name="T2" fmla="*/ 445 w 735"/>
                <a:gd name="T3" fmla="*/ 110 h 519"/>
                <a:gd name="T4" fmla="*/ 81 w 735"/>
                <a:gd name="T5" fmla="*/ 151 h 519"/>
                <a:gd name="T6" fmla="*/ 255 w 735"/>
                <a:gd name="T7" fmla="*/ 486 h 519"/>
                <a:gd name="T8" fmla="*/ 612 w 735"/>
                <a:gd name="T9" fmla="*/ 378 h 519"/>
                <a:gd name="T10" fmla="*/ 735 w 735"/>
                <a:gd name="T11" fmla="*/ 163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5" h="519">
                  <a:moveTo>
                    <a:pt x="735" y="163"/>
                  </a:moveTo>
                  <a:cubicBezTo>
                    <a:pt x="633" y="248"/>
                    <a:pt x="524" y="196"/>
                    <a:pt x="445" y="110"/>
                  </a:cubicBezTo>
                  <a:cubicBezTo>
                    <a:pt x="343" y="0"/>
                    <a:pt x="155" y="16"/>
                    <a:pt x="81" y="151"/>
                  </a:cubicBezTo>
                  <a:cubicBezTo>
                    <a:pt x="0" y="300"/>
                    <a:pt x="107" y="447"/>
                    <a:pt x="255" y="486"/>
                  </a:cubicBezTo>
                  <a:cubicBezTo>
                    <a:pt x="382" y="519"/>
                    <a:pt x="515" y="467"/>
                    <a:pt x="612" y="378"/>
                  </a:cubicBezTo>
                  <a:cubicBezTo>
                    <a:pt x="655" y="338"/>
                    <a:pt x="714" y="239"/>
                    <a:pt x="735" y="1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>
                <a:rot lat="0" lon="0" rev="9600000"/>
              </a:lightRig>
            </a:scene3d>
            <a:sp3d>
              <a:bevelT w="114300" h="1397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8" name="Freeform 2579"/>
            <p:cNvSpPr/>
            <p:nvPr/>
          </p:nvSpPr>
          <p:spPr bwMode="auto">
            <a:xfrm>
              <a:off x="5241612" y="3516410"/>
              <a:ext cx="19058" cy="21781"/>
            </a:xfrm>
            <a:custGeom>
              <a:avLst/>
              <a:gdLst>
                <a:gd name="T0" fmla="*/ 5 w 6"/>
                <a:gd name="T1" fmla="*/ 7 h 7"/>
                <a:gd name="T2" fmla="*/ 6 w 6"/>
                <a:gd name="T3" fmla="*/ 7 h 7"/>
                <a:gd name="T4" fmla="*/ 6 w 6"/>
                <a:gd name="T5" fmla="*/ 6 h 7"/>
                <a:gd name="T6" fmla="*/ 5 w 6"/>
                <a:gd name="T7" fmla="*/ 1 h 7"/>
                <a:gd name="T8" fmla="*/ 4 w 6"/>
                <a:gd name="T9" fmla="*/ 0 h 7"/>
                <a:gd name="T10" fmla="*/ 4 w 6"/>
                <a:gd name="T11" fmla="*/ 1 h 7"/>
                <a:gd name="T12" fmla="*/ 4 w 6"/>
                <a:gd name="T13" fmla="*/ 5 h 7"/>
                <a:gd name="T14" fmla="*/ 1 w 6"/>
                <a:gd name="T15" fmla="*/ 2 h 7"/>
                <a:gd name="T16" fmla="*/ 0 w 6"/>
                <a:gd name="T17" fmla="*/ 3 h 7"/>
                <a:gd name="T18" fmla="*/ 0 w 6"/>
                <a:gd name="T19" fmla="*/ 4 h 7"/>
                <a:gd name="T20" fmla="*/ 5 w 6"/>
                <a:gd name="T21" fmla="*/ 7 h 7"/>
                <a:gd name="T22" fmla="*/ 5 w 6"/>
                <a:gd name="T2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5"/>
                    <a:pt x="5" y="3"/>
                    <a:pt x="5" y="1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3"/>
                    <a:pt x="4" y="5"/>
                  </a:cubicBezTo>
                  <a:cubicBezTo>
                    <a:pt x="3" y="4"/>
                    <a:pt x="2" y="3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2" y="5"/>
                    <a:pt x="4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9" name="Freeform 2581"/>
            <p:cNvSpPr/>
            <p:nvPr/>
          </p:nvSpPr>
          <p:spPr bwMode="auto">
            <a:xfrm>
              <a:off x="5256586" y="3573584"/>
              <a:ext cx="23142" cy="19058"/>
            </a:xfrm>
            <a:custGeom>
              <a:avLst/>
              <a:gdLst>
                <a:gd name="T0" fmla="*/ 7 w 7"/>
                <a:gd name="T1" fmla="*/ 4 h 6"/>
                <a:gd name="T2" fmla="*/ 7 w 7"/>
                <a:gd name="T3" fmla="*/ 3 h 6"/>
                <a:gd name="T4" fmla="*/ 7 w 7"/>
                <a:gd name="T5" fmla="*/ 3 h 6"/>
                <a:gd name="T6" fmla="*/ 1 w 7"/>
                <a:gd name="T7" fmla="*/ 0 h 6"/>
                <a:gd name="T8" fmla="*/ 0 w 7"/>
                <a:gd name="T9" fmla="*/ 1 h 6"/>
                <a:gd name="T10" fmla="*/ 1 w 7"/>
                <a:gd name="T11" fmla="*/ 2 h 6"/>
                <a:gd name="T12" fmla="*/ 4 w 7"/>
                <a:gd name="T13" fmla="*/ 3 h 6"/>
                <a:gd name="T14" fmla="*/ 1 w 7"/>
                <a:gd name="T15" fmla="*/ 4 h 6"/>
                <a:gd name="T16" fmla="*/ 0 w 7"/>
                <a:gd name="T17" fmla="*/ 5 h 6"/>
                <a:gd name="T18" fmla="*/ 1 w 7"/>
                <a:gd name="T19" fmla="*/ 6 h 6"/>
                <a:gd name="T20" fmla="*/ 7 w 7"/>
                <a:gd name="T21" fmla="*/ 4 h 6"/>
                <a:gd name="T22" fmla="*/ 7 w 7"/>
                <a:gd name="T2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6">
                  <a:moveTo>
                    <a:pt x="7" y="4"/>
                  </a:move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2"/>
                    <a:pt x="3" y="1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2" y="2"/>
                    <a:pt x="3" y="3"/>
                    <a:pt x="4" y="3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0" name="Freeform 2583"/>
            <p:cNvSpPr/>
            <p:nvPr/>
          </p:nvSpPr>
          <p:spPr bwMode="auto">
            <a:xfrm>
              <a:off x="5260670" y="3599449"/>
              <a:ext cx="25865" cy="23142"/>
            </a:xfrm>
            <a:custGeom>
              <a:avLst/>
              <a:gdLst>
                <a:gd name="T0" fmla="*/ 8 w 8"/>
                <a:gd name="T1" fmla="*/ 1 h 7"/>
                <a:gd name="T2" fmla="*/ 7 w 8"/>
                <a:gd name="T3" fmla="*/ 0 h 7"/>
                <a:gd name="T4" fmla="*/ 7 w 8"/>
                <a:gd name="T5" fmla="*/ 0 h 7"/>
                <a:gd name="T6" fmla="*/ 1 w 8"/>
                <a:gd name="T7" fmla="*/ 3 h 7"/>
                <a:gd name="T8" fmla="*/ 1 w 8"/>
                <a:gd name="T9" fmla="*/ 4 h 7"/>
                <a:gd name="T10" fmla="*/ 2 w 8"/>
                <a:gd name="T11" fmla="*/ 4 h 7"/>
                <a:gd name="T12" fmla="*/ 5 w 8"/>
                <a:gd name="T13" fmla="*/ 2 h 7"/>
                <a:gd name="T14" fmla="*/ 4 w 8"/>
                <a:gd name="T15" fmla="*/ 6 h 7"/>
                <a:gd name="T16" fmla="*/ 4 w 8"/>
                <a:gd name="T17" fmla="*/ 7 h 7"/>
                <a:gd name="T18" fmla="*/ 5 w 8"/>
                <a:gd name="T19" fmla="*/ 7 h 7"/>
                <a:gd name="T20" fmla="*/ 8 w 8"/>
                <a:gd name="T21" fmla="*/ 1 h 7"/>
                <a:gd name="T22" fmla="*/ 8 w 8"/>
                <a:gd name="T2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7">
                  <a:moveTo>
                    <a:pt x="8" y="1"/>
                  </a:move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1"/>
                    <a:pt x="3" y="2"/>
                    <a:pt x="1" y="3"/>
                  </a:cubicBezTo>
                  <a:cubicBezTo>
                    <a:pt x="1" y="3"/>
                    <a:pt x="0" y="3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3"/>
                    <a:pt x="4" y="3"/>
                    <a:pt x="5" y="2"/>
                  </a:cubicBezTo>
                  <a:cubicBezTo>
                    <a:pt x="5" y="3"/>
                    <a:pt x="4" y="5"/>
                    <a:pt x="4" y="6"/>
                  </a:cubicBezTo>
                  <a:cubicBezTo>
                    <a:pt x="4" y="6"/>
                    <a:pt x="4" y="7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5"/>
                    <a:pt x="7" y="3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1" name="Freeform 2584"/>
            <p:cNvSpPr>
              <a:spLocks noEditPoints="1"/>
            </p:cNvSpPr>
            <p:nvPr/>
          </p:nvSpPr>
          <p:spPr bwMode="auto">
            <a:xfrm>
              <a:off x="3251392" y="3113465"/>
              <a:ext cx="2009278" cy="1370829"/>
            </a:xfrm>
            <a:custGeom>
              <a:avLst/>
              <a:gdLst>
                <a:gd name="T0" fmla="*/ 614 w 625"/>
                <a:gd name="T1" fmla="*/ 191 h 426"/>
                <a:gd name="T2" fmla="*/ 597 w 625"/>
                <a:gd name="T3" fmla="*/ 222 h 426"/>
                <a:gd name="T4" fmla="*/ 603 w 625"/>
                <a:gd name="T5" fmla="*/ 163 h 426"/>
                <a:gd name="T6" fmla="*/ 583 w 625"/>
                <a:gd name="T7" fmla="*/ 242 h 426"/>
                <a:gd name="T8" fmla="*/ 576 w 625"/>
                <a:gd name="T9" fmla="*/ 252 h 426"/>
                <a:gd name="T10" fmla="*/ 564 w 625"/>
                <a:gd name="T11" fmla="*/ 272 h 426"/>
                <a:gd name="T12" fmla="*/ 593 w 625"/>
                <a:gd name="T13" fmla="*/ 166 h 426"/>
                <a:gd name="T14" fmla="*/ 549 w 625"/>
                <a:gd name="T15" fmla="*/ 292 h 426"/>
                <a:gd name="T16" fmla="*/ 533 w 625"/>
                <a:gd name="T17" fmla="*/ 310 h 426"/>
                <a:gd name="T18" fmla="*/ 568 w 625"/>
                <a:gd name="T19" fmla="*/ 170 h 426"/>
                <a:gd name="T20" fmla="*/ 544 w 625"/>
                <a:gd name="T21" fmla="*/ 170 h 426"/>
                <a:gd name="T22" fmla="*/ 486 w 625"/>
                <a:gd name="T23" fmla="*/ 348 h 426"/>
                <a:gd name="T24" fmla="*/ 465 w 625"/>
                <a:gd name="T25" fmla="*/ 362 h 426"/>
                <a:gd name="T26" fmla="*/ 508 w 625"/>
                <a:gd name="T27" fmla="*/ 163 h 426"/>
                <a:gd name="T28" fmla="*/ 445 w 625"/>
                <a:gd name="T29" fmla="*/ 373 h 426"/>
                <a:gd name="T30" fmla="*/ 486 w 625"/>
                <a:gd name="T31" fmla="*/ 156 h 426"/>
                <a:gd name="T32" fmla="*/ 435 w 625"/>
                <a:gd name="T33" fmla="*/ 380 h 426"/>
                <a:gd name="T34" fmla="*/ 414 w 625"/>
                <a:gd name="T35" fmla="*/ 391 h 426"/>
                <a:gd name="T36" fmla="*/ 475 w 625"/>
                <a:gd name="T37" fmla="*/ 152 h 426"/>
                <a:gd name="T38" fmla="*/ 453 w 625"/>
                <a:gd name="T39" fmla="*/ 141 h 426"/>
                <a:gd name="T40" fmla="*/ 357 w 625"/>
                <a:gd name="T41" fmla="*/ 412 h 426"/>
                <a:gd name="T42" fmla="*/ 422 w 625"/>
                <a:gd name="T43" fmla="*/ 122 h 426"/>
                <a:gd name="T44" fmla="*/ 333 w 625"/>
                <a:gd name="T45" fmla="*/ 417 h 426"/>
                <a:gd name="T46" fmla="*/ 404 w 625"/>
                <a:gd name="T47" fmla="*/ 106 h 426"/>
                <a:gd name="T48" fmla="*/ 322 w 625"/>
                <a:gd name="T49" fmla="*/ 420 h 426"/>
                <a:gd name="T50" fmla="*/ 395 w 625"/>
                <a:gd name="T51" fmla="*/ 99 h 426"/>
                <a:gd name="T52" fmla="*/ 297 w 625"/>
                <a:gd name="T53" fmla="*/ 424 h 426"/>
                <a:gd name="T54" fmla="*/ 273 w 625"/>
                <a:gd name="T55" fmla="*/ 425 h 426"/>
                <a:gd name="T56" fmla="*/ 359 w 625"/>
                <a:gd name="T57" fmla="*/ 65 h 426"/>
                <a:gd name="T58" fmla="*/ 236 w 625"/>
                <a:gd name="T59" fmla="*/ 424 h 426"/>
                <a:gd name="T60" fmla="*/ 332 w 625"/>
                <a:gd name="T61" fmla="*/ 41 h 426"/>
                <a:gd name="T62" fmla="*/ 225 w 625"/>
                <a:gd name="T63" fmla="*/ 422 h 426"/>
                <a:gd name="T64" fmla="*/ 323 w 625"/>
                <a:gd name="T65" fmla="*/ 34 h 426"/>
                <a:gd name="T66" fmla="*/ 202 w 625"/>
                <a:gd name="T67" fmla="*/ 418 h 426"/>
                <a:gd name="T68" fmla="*/ 302 w 625"/>
                <a:gd name="T69" fmla="*/ 23 h 426"/>
                <a:gd name="T70" fmla="*/ 179 w 625"/>
                <a:gd name="T71" fmla="*/ 412 h 426"/>
                <a:gd name="T72" fmla="*/ 156 w 625"/>
                <a:gd name="T73" fmla="*/ 404 h 426"/>
                <a:gd name="T74" fmla="*/ 244 w 625"/>
                <a:gd name="T75" fmla="*/ 5 h 426"/>
                <a:gd name="T76" fmla="*/ 122 w 625"/>
                <a:gd name="T77" fmla="*/ 389 h 426"/>
                <a:gd name="T78" fmla="*/ 220 w 625"/>
                <a:gd name="T79" fmla="*/ 0 h 426"/>
                <a:gd name="T80" fmla="*/ 102 w 625"/>
                <a:gd name="T81" fmla="*/ 375 h 426"/>
                <a:gd name="T82" fmla="*/ 209 w 625"/>
                <a:gd name="T83" fmla="*/ 1 h 426"/>
                <a:gd name="T84" fmla="*/ 93 w 625"/>
                <a:gd name="T85" fmla="*/ 369 h 426"/>
                <a:gd name="T86" fmla="*/ 185 w 625"/>
                <a:gd name="T87" fmla="*/ 2 h 426"/>
                <a:gd name="T88" fmla="*/ 74 w 625"/>
                <a:gd name="T89" fmla="*/ 354 h 426"/>
                <a:gd name="T90" fmla="*/ 160 w 625"/>
                <a:gd name="T91" fmla="*/ 6 h 426"/>
                <a:gd name="T92" fmla="*/ 137 w 625"/>
                <a:gd name="T93" fmla="*/ 13 h 426"/>
                <a:gd name="T94" fmla="*/ 40 w 625"/>
                <a:gd name="T95" fmla="*/ 318 h 426"/>
                <a:gd name="T96" fmla="*/ 103 w 625"/>
                <a:gd name="T97" fmla="*/ 27 h 426"/>
                <a:gd name="T98" fmla="*/ 21 w 625"/>
                <a:gd name="T99" fmla="*/ 288 h 426"/>
                <a:gd name="T100" fmla="*/ 83 w 625"/>
                <a:gd name="T101" fmla="*/ 40 h 426"/>
                <a:gd name="T102" fmla="*/ 12 w 625"/>
                <a:gd name="T103" fmla="*/ 265 h 426"/>
                <a:gd name="T104" fmla="*/ 74 w 625"/>
                <a:gd name="T105" fmla="*/ 47 h 426"/>
                <a:gd name="T106" fmla="*/ 9 w 625"/>
                <a:gd name="T107" fmla="*/ 254 h 426"/>
                <a:gd name="T108" fmla="*/ 57 w 625"/>
                <a:gd name="T109" fmla="*/ 64 h 426"/>
                <a:gd name="T110" fmla="*/ 3 w 625"/>
                <a:gd name="T111" fmla="*/ 231 h 426"/>
                <a:gd name="T112" fmla="*/ 1 w 625"/>
                <a:gd name="T113" fmla="*/ 207 h 426"/>
                <a:gd name="T114" fmla="*/ 27 w 625"/>
                <a:gd name="T115" fmla="*/ 106 h 426"/>
                <a:gd name="T116" fmla="*/ 1 w 625"/>
                <a:gd name="T117" fmla="*/ 183 h 426"/>
                <a:gd name="T118" fmla="*/ 13 w 625"/>
                <a:gd name="T119" fmla="*/ 136 h 426"/>
                <a:gd name="T120" fmla="*/ 8 w 625"/>
                <a:gd name="T121" fmla="*/ 147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25" h="426">
                  <a:moveTo>
                    <a:pt x="625" y="169"/>
                  </a:moveTo>
                  <a:cubicBezTo>
                    <a:pt x="623" y="173"/>
                    <a:pt x="622" y="176"/>
                    <a:pt x="620" y="180"/>
                  </a:cubicBezTo>
                  <a:cubicBezTo>
                    <a:pt x="620" y="180"/>
                    <a:pt x="619" y="180"/>
                    <a:pt x="619" y="180"/>
                  </a:cubicBezTo>
                  <a:cubicBezTo>
                    <a:pt x="618" y="180"/>
                    <a:pt x="618" y="180"/>
                    <a:pt x="618" y="179"/>
                  </a:cubicBezTo>
                  <a:cubicBezTo>
                    <a:pt x="620" y="176"/>
                    <a:pt x="622" y="172"/>
                    <a:pt x="624" y="168"/>
                  </a:cubicBezTo>
                  <a:cubicBezTo>
                    <a:pt x="624" y="168"/>
                    <a:pt x="624" y="168"/>
                    <a:pt x="625" y="168"/>
                  </a:cubicBezTo>
                  <a:cubicBezTo>
                    <a:pt x="625" y="168"/>
                    <a:pt x="625" y="169"/>
                    <a:pt x="625" y="169"/>
                  </a:cubicBezTo>
                  <a:cubicBezTo>
                    <a:pt x="625" y="169"/>
                    <a:pt x="625" y="169"/>
                    <a:pt x="625" y="169"/>
                  </a:cubicBezTo>
                  <a:close/>
                  <a:moveTo>
                    <a:pt x="614" y="191"/>
                  </a:moveTo>
                  <a:cubicBezTo>
                    <a:pt x="612" y="194"/>
                    <a:pt x="611" y="198"/>
                    <a:pt x="609" y="201"/>
                  </a:cubicBezTo>
                  <a:cubicBezTo>
                    <a:pt x="608" y="202"/>
                    <a:pt x="608" y="202"/>
                    <a:pt x="608" y="202"/>
                  </a:cubicBezTo>
                  <a:cubicBezTo>
                    <a:pt x="607" y="202"/>
                    <a:pt x="607" y="201"/>
                    <a:pt x="607" y="201"/>
                  </a:cubicBezTo>
                  <a:cubicBezTo>
                    <a:pt x="609" y="197"/>
                    <a:pt x="611" y="194"/>
                    <a:pt x="613" y="190"/>
                  </a:cubicBezTo>
                  <a:cubicBezTo>
                    <a:pt x="613" y="190"/>
                    <a:pt x="614" y="189"/>
                    <a:pt x="614" y="190"/>
                  </a:cubicBezTo>
                  <a:cubicBezTo>
                    <a:pt x="614" y="190"/>
                    <a:pt x="614" y="190"/>
                    <a:pt x="614" y="191"/>
                  </a:cubicBezTo>
                  <a:cubicBezTo>
                    <a:pt x="614" y="191"/>
                    <a:pt x="614" y="191"/>
                    <a:pt x="614" y="191"/>
                  </a:cubicBezTo>
                  <a:close/>
                  <a:moveTo>
                    <a:pt x="603" y="212"/>
                  </a:moveTo>
                  <a:cubicBezTo>
                    <a:pt x="601" y="216"/>
                    <a:pt x="599" y="219"/>
                    <a:pt x="597" y="222"/>
                  </a:cubicBezTo>
                  <a:cubicBezTo>
                    <a:pt x="597" y="223"/>
                    <a:pt x="596" y="223"/>
                    <a:pt x="596" y="223"/>
                  </a:cubicBezTo>
                  <a:cubicBezTo>
                    <a:pt x="595" y="223"/>
                    <a:pt x="595" y="222"/>
                    <a:pt x="596" y="222"/>
                  </a:cubicBezTo>
                  <a:cubicBezTo>
                    <a:pt x="598" y="218"/>
                    <a:pt x="600" y="215"/>
                    <a:pt x="602" y="211"/>
                  </a:cubicBezTo>
                  <a:cubicBezTo>
                    <a:pt x="602" y="211"/>
                    <a:pt x="602" y="211"/>
                    <a:pt x="603" y="211"/>
                  </a:cubicBezTo>
                  <a:cubicBezTo>
                    <a:pt x="603" y="211"/>
                    <a:pt x="603" y="212"/>
                    <a:pt x="603" y="212"/>
                  </a:cubicBezTo>
                  <a:cubicBezTo>
                    <a:pt x="603" y="212"/>
                    <a:pt x="603" y="212"/>
                    <a:pt x="603" y="212"/>
                  </a:cubicBezTo>
                  <a:close/>
                  <a:moveTo>
                    <a:pt x="615" y="160"/>
                  </a:moveTo>
                  <a:cubicBezTo>
                    <a:pt x="612" y="161"/>
                    <a:pt x="608" y="162"/>
                    <a:pt x="604" y="163"/>
                  </a:cubicBezTo>
                  <a:cubicBezTo>
                    <a:pt x="604" y="164"/>
                    <a:pt x="603" y="163"/>
                    <a:pt x="603" y="163"/>
                  </a:cubicBezTo>
                  <a:cubicBezTo>
                    <a:pt x="603" y="163"/>
                    <a:pt x="603" y="162"/>
                    <a:pt x="604" y="162"/>
                  </a:cubicBezTo>
                  <a:cubicBezTo>
                    <a:pt x="607" y="161"/>
                    <a:pt x="611" y="160"/>
                    <a:pt x="615" y="158"/>
                  </a:cubicBezTo>
                  <a:cubicBezTo>
                    <a:pt x="615" y="158"/>
                    <a:pt x="616" y="158"/>
                    <a:pt x="616" y="159"/>
                  </a:cubicBezTo>
                  <a:cubicBezTo>
                    <a:pt x="616" y="159"/>
                    <a:pt x="616" y="159"/>
                    <a:pt x="616" y="159"/>
                  </a:cubicBezTo>
                  <a:cubicBezTo>
                    <a:pt x="616" y="159"/>
                    <a:pt x="616" y="159"/>
                    <a:pt x="615" y="160"/>
                  </a:cubicBezTo>
                  <a:close/>
                  <a:moveTo>
                    <a:pt x="591" y="233"/>
                  </a:moveTo>
                  <a:cubicBezTo>
                    <a:pt x="589" y="236"/>
                    <a:pt x="586" y="240"/>
                    <a:pt x="584" y="243"/>
                  </a:cubicBezTo>
                  <a:cubicBezTo>
                    <a:pt x="584" y="243"/>
                    <a:pt x="584" y="244"/>
                    <a:pt x="583" y="243"/>
                  </a:cubicBezTo>
                  <a:cubicBezTo>
                    <a:pt x="583" y="243"/>
                    <a:pt x="583" y="243"/>
                    <a:pt x="583" y="242"/>
                  </a:cubicBezTo>
                  <a:cubicBezTo>
                    <a:pt x="585" y="239"/>
                    <a:pt x="587" y="236"/>
                    <a:pt x="589" y="232"/>
                  </a:cubicBezTo>
                  <a:cubicBezTo>
                    <a:pt x="590" y="232"/>
                    <a:pt x="590" y="232"/>
                    <a:pt x="590" y="232"/>
                  </a:cubicBezTo>
                  <a:cubicBezTo>
                    <a:pt x="591" y="232"/>
                    <a:pt x="591" y="232"/>
                    <a:pt x="591" y="233"/>
                  </a:cubicBezTo>
                  <a:cubicBezTo>
                    <a:pt x="591" y="233"/>
                    <a:pt x="591" y="233"/>
                    <a:pt x="591" y="233"/>
                  </a:cubicBezTo>
                  <a:close/>
                  <a:moveTo>
                    <a:pt x="578" y="253"/>
                  </a:moveTo>
                  <a:cubicBezTo>
                    <a:pt x="575" y="257"/>
                    <a:pt x="573" y="260"/>
                    <a:pt x="571" y="263"/>
                  </a:cubicBezTo>
                  <a:cubicBezTo>
                    <a:pt x="571" y="264"/>
                    <a:pt x="570" y="264"/>
                    <a:pt x="570" y="263"/>
                  </a:cubicBezTo>
                  <a:cubicBezTo>
                    <a:pt x="569" y="263"/>
                    <a:pt x="569" y="263"/>
                    <a:pt x="570" y="262"/>
                  </a:cubicBezTo>
                  <a:cubicBezTo>
                    <a:pt x="572" y="259"/>
                    <a:pt x="574" y="256"/>
                    <a:pt x="576" y="252"/>
                  </a:cubicBezTo>
                  <a:cubicBezTo>
                    <a:pt x="577" y="252"/>
                    <a:pt x="577" y="252"/>
                    <a:pt x="577" y="252"/>
                  </a:cubicBezTo>
                  <a:cubicBezTo>
                    <a:pt x="578" y="252"/>
                    <a:pt x="578" y="253"/>
                    <a:pt x="578" y="253"/>
                  </a:cubicBezTo>
                  <a:cubicBezTo>
                    <a:pt x="578" y="253"/>
                    <a:pt x="578" y="253"/>
                    <a:pt x="578" y="253"/>
                  </a:cubicBezTo>
                  <a:close/>
                  <a:moveTo>
                    <a:pt x="564" y="273"/>
                  </a:moveTo>
                  <a:cubicBezTo>
                    <a:pt x="561" y="276"/>
                    <a:pt x="559" y="280"/>
                    <a:pt x="556" y="283"/>
                  </a:cubicBezTo>
                  <a:cubicBezTo>
                    <a:pt x="556" y="283"/>
                    <a:pt x="556" y="283"/>
                    <a:pt x="555" y="283"/>
                  </a:cubicBezTo>
                  <a:cubicBezTo>
                    <a:pt x="555" y="283"/>
                    <a:pt x="555" y="282"/>
                    <a:pt x="555" y="282"/>
                  </a:cubicBezTo>
                  <a:cubicBezTo>
                    <a:pt x="558" y="279"/>
                    <a:pt x="560" y="275"/>
                    <a:pt x="563" y="272"/>
                  </a:cubicBezTo>
                  <a:cubicBezTo>
                    <a:pt x="563" y="272"/>
                    <a:pt x="563" y="272"/>
                    <a:pt x="564" y="272"/>
                  </a:cubicBezTo>
                  <a:cubicBezTo>
                    <a:pt x="564" y="272"/>
                    <a:pt x="564" y="273"/>
                    <a:pt x="564" y="273"/>
                  </a:cubicBezTo>
                  <a:cubicBezTo>
                    <a:pt x="564" y="273"/>
                    <a:pt x="564" y="273"/>
                    <a:pt x="564" y="273"/>
                  </a:cubicBezTo>
                  <a:close/>
                  <a:moveTo>
                    <a:pt x="592" y="167"/>
                  </a:moveTo>
                  <a:cubicBezTo>
                    <a:pt x="588" y="167"/>
                    <a:pt x="584" y="168"/>
                    <a:pt x="580" y="169"/>
                  </a:cubicBezTo>
                  <a:cubicBezTo>
                    <a:pt x="580" y="169"/>
                    <a:pt x="580" y="169"/>
                    <a:pt x="579" y="168"/>
                  </a:cubicBezTo>
                  <a:cubicBezTo>
                    <a:pt x="579" y="168"/>
                    <a:pt x="580" y="167"/>
                    <a:pt x="580" y="167"/>
                  </a:cubicBezTo>
                  <a:cubicBezTo>
                    <a:pt x="584" y="167"/>
                    <a:pt x="588" y="166"/>
                    <a:pt x="592" y="165"/>
                  </a:cubicBezTo>
                  <a:cubicBezTo>
                    <a:pt x="592" y="165"/>
                    <a:pt x="593" y="165"/>
                    <a:pt x="593" y="166"/>
                  </a:cubicBezTo>
                  <a:cubicBezTo>
                    <a:pt x="593" y="166"/>
                    <a:pt x="593" y="166"/>
                    <a:pt x="593" y="166"/>
                  </a:cubicBezTo>
                  <a:cubicBezTo>
                    <a:pt x="593" y="166"/>
                    <a:pt x="593" y="166"/>
                    <a:pt x="592" y="167"/>
                  </a:cubicBezTo>
                  <a:close/>
                  <a:moveTo>
                    <a:pt x="549" y="292"/>
                  </a:moveTo>
                  <a:cubicBezTo>
                    <a:pt x="546" y="295"/>
                    <a:pt x="544" y="298"/>
                    <a:pt x="541" y="301"/>
                  </a:cubicBezTo>
                  <a:cubicBezTo>
                    <a:pt x="541" y="302"/>
                    <a:pt x="540" y="302"/>
                    <a:pt x="540" y="301"/>
                  </a:cubicBezTo>
                  <a:cubicBezTo>
                    <a:pt x="540" y="301"/>
                    <a:pt x="540" y="301"/>
                    <a:pt x="540" y="300"/>
                  </a:cubicBezTo>
                  <a:cubicBezTo>
                    <a:pt x="542" y="297"/>
                    <a:pt x="545" y="294"/>
                    <a:pt x="548" y="291"/>
                  </a:cubicBezTo>
                  <a:cubicBezTo>
                    <a:pt x="548" y="291"/>
                    <a:pt x="548" y="291"/>
                    <a:pt x="549" y="291"/>
                  </a:cubicBezTo>
                  <a:cubicBezTo>
                    <a:pt x="549" y="291"/>
                    <a:pt x="549" y="292"/>
                    <a:pt x="549" y="292"/>
                  </a:cubicBezTo>
                  <a:cubicBezTo>
                    <a:pt x="549" y="292"/>
                    <a:pt x="549" y="292"/>
                    <a:pt x="549" y="292"/>
                  </a:cubicBezTo>
                  <a:close/>
                  <a:moveTo>
                    <a:pt x="532" y="310"/>
                  </a:moveTo>
                  <a:cubicBezTo>
                    <a:pt x="532" y="311"/>
                    <a:pt x="531" y="311"/>
                    <a:pt x="530" y="312"/>
                  </a:cubicBezTo>
                  <a:cubicBezTo>
                    <a:pt x="528" y="314"/>
                    <a:pt x="526" y="316"/>
                    <a:pt x="524" y="318"/>
                  </a:cubicBezTo>
                  <a:cubicBezTo>
                    <a:pt x="523" y="318"/>
                    <a:pt x="523" y="318"/>
                    <a:pt x="523" y="318"/>
                  </a:cubicBezTo>
                  <a:cubicBezTo>
                    <a:pt x="522" y="318"/>
                    <a:pt x="522" y="317"/>
                    <a:pt x="523" y="317"/>
                  </a:cubicBezTo>
                  <a:cubicBezTo>
                    <a:pt x="525" y="315"/>
                    <a:pt x="527" y="313"/>
                    <a:pt x="529" y="311"/>
                  </a:cubicBezTo>
                  <a:cubicBezTo>
                    <a:pt x="530" y="310"/>
                    <a:pt x="531" y="310"/>
                    <a:pt x="531" y="309"/>
                  </a:cubicBezTo>
                  <a:cubicBezTo>
                    <a:pt x="532" y="309"/>
                    <a:pt x="532" y="309"/>
                    <a:pt x="533" y="309"/>
                  </a:cubicBezTo>
                  <a:cubicBezTo>
                    <a:pt x="533" y="309"/>
                    <a:pt x="533" y="309"/>
                    <a:pt x="533" y="310"/>
                  </a:cubicBezTo>
                  <a:cubicBezTo>
                    <a:pt x="533" y="310"/>
                    <a:pt x="533" y="310"/>
                    <a:pt x="532" y="310"/>
                  </a:cubicBezTo>
                  <a:close/>
                  <a:moveTo>
                    <a:pt x="568" y="170"/>
                  </a:moveTo>
                  <a:cubicBezTo>
                    <a:pt x="564" y="170"/>
                    <a:pt x="560" y="171"/>
                    <a:pt x="556" y="171"/>
                  </a:cubicBezTo>
                  <a:cubicBezTo>
                    <a:pt x="556" y="171"/>
                    <a:pt x="555" y="170"/>
                    <a:pt x="555" y="170"/>
                  </a:cubicBezTo>
                  <a:cubicBezTo>
                    <a:pt x="555" y="169"/>
                    <a:pt x="556" y="169"/>
                    <a:pt x="556" y="169"/>
                  </a:cubicBezTo>
                  <a:cubicBezTo>
                    <a:pt x="560" y="169"/>
                    <a:pt x="564" y="169"/>
                    <a:pt x="568" y="169"/>
                  </a:cubicBezTo>
                  <a:cubicBezTo>
                    <a:pt x="569" y="169"/>
                    <a:pt x="569" y="169"/>
                    <a:pt x="569" y="169"/>
                  </a:cubicBezTo>
                  <a:cubicBezTo>
                    <a:pt x="569" y="169"/>
                    <a:pt x="569" y="169"/>
                    <a:pt x="569" y="170"/>
                  </a:cubicBezTo>
                  <a:cubicBezTo>
                    <a:pt x="569" y="170"/>
                    <a:pt x="569" y="170"/>
                    <a:pt x="568" y="170"/>
                  </a:cubicBezTo>
                  <a:close/>
                  <a:moveTo>
                    <a:pt x="514" y="326"/>
                  </a:moveTo>
                  <a:cubicBezTo>
                    <a:pt x="511" y="329"/>
                    <a:pt x="508" y="331"/>
                    <a:pt x="505" y="334"/>
                  </a:cubicBezTo>
                  <a:cubicBezTo>
                    <a:pt x="505" y="334"/>
                    <a:pt x="504" y="334"/>
                    <a:pt x="504" y="334"/>
                  </a:cubicBezTo>
                  <a:cubicBezTo>
                    <a:pt x="504" y="333"/>
                    <a:pt x="504" y="333"/>
                    <a:pt x="504" y="333"/>
                  </a:cubicBezTo>
                  <a:cubicBezTo>
                    <a:pt x="507" y="330"/>
                    <a:pt x="510" y="328"/>
                    <a:pt x="513" y="325"/>
                  </a:cubicBezTo>
                  <a:cubicBezTo>
                    <a:pt x="514" y="325"/>
                    <a:pt x="514" y="325"/>
                    <a:pt x="515" y="325"/>
                  </a:cubicBezTo>
                  <a:cubicBezTo>
                    <a:pt x="515" y="325"/>
                    <a:pt x="515" y="325"/>
                    <a:pt x="515" y="326"/>
                  </a:cubicBezTo>
                  <a:cubicBezTo>
                    <a:pt x="515" y="326"/>
                    <a:pt x="515" y="326"/>
                    <a:pt x="514" y="326"/>
                  </a:cubicBezTo>
                  <a:close/>
                  <a:moveTo>
                    <a:pt x="544" y="170"/>
                  </a:moveTo>
                  <a:cubicBezTo>
                    <a:pt x="540" y="170"/>
                    <a:pt x="536" y="170"/>
                    <a:pt x="532" y="169"/>
                  </a:cubicBezTo>
                  <a:cubicBezTo>
                    <a:pt x="532" y="169"/>
                    <a:pt x="531" y="169"/>
                    <a:pt x="531" y="168"/>
                  </a:cubicBezTo>
                  <a:cubicBezTo>
                    <a:pt x="531" y="168"/>
                    <a:pt x="532" y="167"/>
                    <a:pt x="532" y="168"/>
                  </a:cubicBezTo>
                  <a:cubicBezTo>
                    <a:pt x="536" y="168"/>
                    <a:pt x="540" y="168"/>
                    <a:pt x="544" y="169"/>
                  </a:cubicBezTo>
                  <a:cubicBezTo>
                    <a:pt x="545" y="169"/>
                    <a:pt x="545" y="169"/>
                    <a:pt x="545" y="170"/>
                  </a:cubicBezTo>
                  <a:cubicBezTo>
                    <a:pt x="545" y="170"/>
                    <a:pt x="545" y="170"/>
                    <a:pt x="545" y="170"/>
                  </a:cubicBezTo>
                  <a:cubicBezTo>
                    <a:pt x="545" y="170"/>
                    <a:pt x="544" y="170"/>
                    <a:pt x="544" y="170"/>
                  </a:cubicBezTo>
                  <a:close/>
                  <a:moveTo>
                    <a:pt x="496" y="341"/>
                  </a:moveTo>
                  <a:cubicBezTo>
                    <a:pt x="492" y="344"/>
                    <a:pt x="489" y="346"/>
                    <a:pt x="486" y="348"/>
                  </a:cubicBezTo>
                  <a:cubicBezTo>
                    <a:pt x="486" y="349"/>
                    <a:pt x="485" y="349"/>
                    <a:pt x="485" y="348"/>
                  </a:cubicBezTo>
                  <a:cubicBezTo>
                    <a:pt x="485" y="348"/>
                    <a:pt x="485" y="347"/>
                    <a:pt x="485" y="347"/>
                  </a:cubicBezTo>
                  <a:cubicBezTo>
                    <a:pt x="488" y="345"/>
                    <a:pt x="492" y="342"/>
                    <a:pt x="495" y="340"/>
                  </a:cubicBezTo>
                  <a:cubicBezTo>
                    <a:pt x="495" y="340"/>
                    <a:pt x="496" y="340"/>
                    <a:pt x="496" y="340"/>
                  </a:cubicBezTo>
                  <a:cubicBezTo>
                    <a:pt x="496" y="340"/>
                    <a:pt x="496" y="341"/>
                    <a:pt x="496" y="341"/>
                  </a:cubicBezTo>
                  <a:cubicBezTo>
                    <a:pt x="496" y="341"/>
                    <a:pt x="496" y="341"/>
                    <a:pt x="496" y="341"/>
                  </a:cubicBezTo>
                  <a:close/>
                  <a:moveTo>
                    <a:pt x="476" y="355"/>
                  </a:moveTo>
                  <a:cubicBezTo>
                    <a:pt x="473" y="358"/>
                    <a:pt x="469" y="360"/>
                    <a:pt x="466" y="362"/>
                  </a:cubicBezTo>
                  <a:cubicBezTo>
                    <a:pt x="466" y="362"/>
                    <a:pt x="465" y="362"/>
                    <a:pt x="465" y="362"/>
                  </a:cubicBezTo>
                  <a:cubicBezTo>
                    <a:pt x="465" y="362"/>
                    <a:pt x="465" y="361"/>
                    <a:pt x="465" y="361"/>
                  </a:cubicBezTo>
                  <a:cubicBezTo>
                    <a:pt x="469" y="359"/>
                    <a:pt x="472" y="356"/>
                    <a:pt x="475" y="354"/>
                  </a:cubicBezTo>
                  <a:cubicBezTo>
                    <a:pt x="476" y="354"/>
                    <a:pt x="476" y="354"/>
                    <a:pt x="476" y="354"/>
                  </a:cubicBezTo>
                  <a:cubicBezTo>
                    <a:pt x="476" y="355"/>
                    <a:pt x="476" y="355"/>
                    <a:pt x="476" y="355"/>
                  </a:cubicBezTo>
                  <a:cubicBezTo>
                    <a:pt x="476" y="355"/>
                    <a:pt x="476" y="355"/>
                    <a:pt x="476" y="355"/>
                  </a:cubicBezTo>
                  <a:close/>
                  <a:moveTo>
                    <a:pt x="520" y="167"/>
                  </a:moveTo>
                  <a:cubicBezTo>
                    <a:pt x="516" y="166"/>
                    <a:pt x="512" y="165"/>
                    <a:pt x="508" y="164"/>
                  </a:cubicBezTo>
                  <a:cubicBezTo>
                    <a:pt x="508" y="164"/>
                    <a:pt x="508" y="164"/>
                    <a:pt x="508" y="163"/>
                  </a:cubicBezTo>
                  <a:cubicBezTo>
                    <a:pt x="508" y="163"/>
                    <a:pt x="508" y="163"/>
                    <a:pt x="508" y="163"/>
                  </a:cubicBezTo>
                  <a:cubicBezTo>
                    <a:pt x="508" y="163"/>
                    <a:pt x="508" y="163"/>
                    <a:pt x="509" y="163"/>
                  </a:cubicBezTo>
                  <a:cubicBezTo>
                    <a:pt x="513" y="164"/>
                    <a:pt x="516" y="165"/>
                    <a:pt x="520" y="166"/>
                  </a:cubicBezTo>
                  <a:cubicBezTo>
                    <a:pt x="521" y="166"/>
                    <a:pt x="521" y="166"/>
                    <a:pt x="521" y="167"/>
                  </a:cubicBezTo>
                  <a:cubicBezTo>
                    <a:pt x="521" y="167"/>
                    <a:pt x="521" y="167"/>
                    <a:pt x="521" y="167"/>
                  </a:cubicBezTo>
                  <a:cubicBezTo>
                    <a:pt x="521" y="167"/>
                    <a:pt x="520" y="167"/>
                    <a:pt x="520" y="167"/>
                  </a:cubicBezTo>
                  <a:close/>
                  <a:moveTo>
                    <a:pt x="456" y="369"/>
                  </a:moveTo>
                  <a:cubicBezTo>
                    <a:pt x="452" y="371"/>
                    <a:pt x="449" y="373"/>
                    <a:pt x="445" y="375"/>
                  </a:cubicBezTo>
                  <a:cubicBezTo>
                    <a:pt x="445" y="375"/>
                    <a:pt x="445" y="375"/>
                    <a:pt x="444" y="374"/>
                  </a:cubicBezTo>
                  <a:cubicBezTo>
                    <a:pt x="444" y="374"/>
                    <a:pt x="444" y="374"/>
                    <a:pt x="445" y="373"/>
                  </a:cubicBezTo>
                  <a:cubicBezTo>
                    <a:pt x="448" y="371"/>
                    <a:pt x="452" y="369"/>
                    <a:pt x="455" y="367"/>
                  </a:cubicBezTo>
                  <a:cubicBezTo>
                    <a:pt x="455" y="367"/>
                    <a:pt x="456" y="367"/>
                    <a:pt x="456" y="368"/>
                  </a:cubicBezTo>
                  <a:cubicBezTo>
                    <a:pt x="456" y="368"/>
                    <a:pt x="456" y="368"/>
                    <a:pt x="456" y="368"/>
                  </a:cubicBezTo>
                  <a:cubicBezTo>
                    <a:pt x="456" y="368"/>
                    <a:pt x="456" y="368"/>
                    <a:pt x="456" y="369"/>
                  </a:cubicBezTo>
                  <a:close/>
                  <a:moveTo>
                    <a:pt x="498" y="161"/>
                  </a:moveTo>
                  <a:cubicBezTo>
                    <a:pt x="497" y="161"/>
                    <a:pt x="497" y="161"/>
                    <a:pt x="497" y="161"/>
                  </a:cubicBezTo>
                  <a:cubicBezTo>
                    <a:pt x="493" y="160"/>
                    <a:pt x="489" y="158"/>
                    <a:pt x="485" y="157"/>
                  </a:cubicBezTo>
                  <a:cubicBezTo>
                    <a:pt x="485" y="157"/>
                    <a:pt x="485" y="156"/>
                    <a:pt x="485" y="156"/>
                  </a:cubicBezTo>
                  <a:cubicBezTo>
                    <a:pt x="485" y="156"/>
                    <a:pt x="485" y="155"/>
                    <a:pt x="486" y="156"/>
                  </a:cubicBezTo>
                  <a:cubicBezTo>
                    <a:pt x="489" y="157"/>
                    <a:pt x="493" y="158"/>
                    <a:pt x="497" y="160"/>
                  </a:cubicBezTo>
                  <a:cubicBezTo>
                    <a:pt x="497" y="160"/>
                    <a:pt x="498" y="160"/>
                    <a:pt x="498" y="161"/>
                  </a:cubicBezTo>
                  <a:cubicBezTo>
                    <a:pt x="498" y="161"/>
                    <a:pt x="498" y="161"/>
                    <a:pt x="498" y="161"/>
                  </a:cubicBezTo>
                  <a:close/>
                  <a:moveTo>
                    <a:pt x="435" y="381"/>
                  </a:moveTo>
                  <a:cubicBezTo>
                    <a:pt x="431" y="382"/>
                    <a:pt x="428" y="384"/>
                    <a:pt x="424" y="386"/>
                  </a:cubicBezTo>
                  <a:cubicBezTo>
                    <a:pt x="424" y="386"/>
                    <a:pt x="423" y="386"/>
                    <a:pt x="423" y="386"/>
                  </a:cubicBezTo>
                  <a:cubicBezTo>
                    <a:pt x="423" y="385"/>
                    <a:pt x="423" y="385"/>
                    <a:pt x="423" y="385"/>
                  </a:cubicBezTo>
                  <a:cubicBezTo>
                    <a:pt x="427" y="383"/>
                    <a:pt x="430" y="381"/>
                    <a:pt x="434" y="379"/>
                  </a:cubicBezTo>
                  <a:cubicBezTo>
                    <a:pt x="434" y="379"/>
                    <a:pt x="435" y="379"/>
                    <a:pt x="435" y="380"/>
                  </a:cubicBezTo>
                  <a:cubicBezTo>
                    <a:pt x="435" y="380"/>
                    <a:pt x="435" y="380"/>
                    <a:pt x="435" y="380"/>
                  </a:cubicBezTo>
                  <a:cubicBezTo>
                    <a:pt x="435" y="380"/>
                    <a:pt x="435" y="380"/>
                    <a:pt x="435" y="381"/>
                  </a:cubicBezTo>
                  <a:close/>
                  <a:moveTo>
                    <a:pt x="413" y="391"/>
                  </a:moveTo>
                  <a:cubicBezTo>
                    <a:pt x="409" y="393"/>
                    <a:pt x="406" y="395"/>
                    <a:pt x="402" y="396"/>
                  </a:cubicBezTo>
                  <a:cubicBezTo>
                    <a:pt x="402" y="396"/>
                    <a:pt x="401" y="396"/>
                    <a:pt x="401" y="396"/>
                  </a:cubicBezTo>
                  <a:cubicBezTo>
                    <a:pt x="401" y="395"/>
                    <a:pt x="401" y="395"/>
                    <a:pt x="401" y="395"/>
                  </a:cubicBezTo>
                  <a:cubicBezTo>
                    <a:pt x="405" y="393"/>
                    <a:pt x="409" y="392"/>
                    <a:pt x="412" y="390"/>
                  </a:cubicBezTo>
                  <a:cubicBezTo>
                    <a:pt x="413" y="390"/>
                    <a:pt x="413" y="390"/>
                    <a:pt x="413" y="390"/>
                  </a:cubicBezTo>
                  <a:cubicBezTo>
                    <a:pt x="414" y="391"/>
                    <a:pt x="414" y="391"/>
                    <a:pt x="414" y="391"/>
                  </a:cubicBezTo>
                  <a:cubicBezTo>
                    <a:pt x="413" y="391"/>
                    <a:pt x="413" y="391"/>
                    <a:pt x="413" y="391"/>
                  </a:cubicBezTo>
                  <a:close/>
                  <a:moveTo>
                    <a:pt x="475" y="152"/>
                  </a:moveTo>
                  <a:cubicBezTo>
                    <a:pt x="475" y="152"/>
                    <a:pt x="474" y="153"/>
                    <a:pt x="474" y="152"/>
                  </a:cubicBezTo>
                  <a:cubicBezTo>
                    <a:pt x="470" y="151"/>
                    <a:pt x="467" y="149"/>
                    <a:pt x="463" y="147"/>
                  </a:cubicBezTo>
                  <a:cubicBezTo>
                    <a:pt x="463" y="147"/>
                    <a:pt x="463" y="147"/>
                    <a:pt x="463" y="146"/>
                  </a:cubicBezTo>
                  <a:cubicBezTo>
                    <a:pt x="463" y="146"/>
                    <a:pt x="463" y="146"/>
                    <a:pt x="464" y="146"/>
                  </a:cubicBezTo>
                  <a:cubicBezTo>
                    <a:pt x="467" y="148"/>
                    <a:pt x="471" y="149"/>
                    <a:pt x="475" y="151"/>
                  </a:cubicBezTo>
                  <a:cubicBezTo>
                    <a:pt x="475" y="151"/>
                    <a:pt x="475" y="152"/>
                    <a:pt x="475" y="152"/>
                  </a:cubicBezTo>
                  <a:cubicBezTo>
                    <a:pt x="475" y="152"/>
                    <a:pt x="475" y="152"/>
                    <a:pt x="475" y="152"/>
                  </a:cubicBezTo>
                  <a:close/>
                  <a:moveTo>
                    <a:pt x="391" y="401"/>
                  </a:moveTo>
                  <a:cubicBezTo>
                    <a:pt x="387" y="402"/>
                    <a:pt x="383" y="404"/>
                    <a:pt x="380" y="405"/>
                  </a:cubicBezTo>
                  <a:cubicBezTo>
                    <a:pt x="379" y="405"/>
                    <a:pt x="379" y="405"/>
                    <a:pt x="379" y="405"/>
                  </a:cubicBezTo>
                  <a:cubicBezTo>
                    <a:pt x="378" y="404"/>
                    <a:pt x="379" y="404"/>
                    <a:pt x="379" y="404"/>
                  </a:cubicBezTo>
                  <a:cubicBezTo>
                    <a:pt x="383" y="402"/>
                    <a:pt x="387" y="401"/>
                    <a:pt x="390" y="399"/>
                  </a:cubicBezTo>
                  <a:cubicBezTo>
                    <a:pt x="391" y="399"/>
                    <a:pt x="391" y="399"/>
                    <a:pt x="391" y="400"/>
                  </a:cubicBezTo>
                  <a:cubicBezTo>
                    <a:pt x="391" y="400"/>
                    <a:pt x="391" y="400"/>
                    <a:pt x="391" y="400"/>
                  </a:cubicBezTo>
                  <a:cubicBezTo>
                    <a:pt x="391" y="401"/>
                    <a:pt x="391" y="401"/>
                    <a:pt x="391" y="401"/>
                  </a:cubicBezTo>
                  <a:close/>
                  <a:moveTo>
                    <a:pt x="453" y="141"/>
                  </a:moveTo>
                  <a:cubicBezTo>
                    <a:pt x="453" y="142"/>
                    <a:pt x="453" y="142"/>
                    <a:pt x="452" y="142"/>
                  </a:cubicBezTo>
                  <a:cubicBezTo>
                    <a:pt x="449" y="140"/>
                    <a:pt x="445" y="138"/>
                    <a:pt x="442" y="135"/>
                  </a:cubicBezTo>
                  <a:cubicBezTo>
                    <a:pt x="442" y="135"/>
                    <a:pt x="441" y="135"/>
                    <a:pt x="442" y="134"/>
                  </a:cubicBezTo>
                  <a:cubicBezTo>
                    <a:pt x="442" y="134"/>
                    <a:pt x="442" y="134"/>
                    <a:pt x="443" y="134"/>
                  </a:cubicBezTo>
                  <a:cubicBezTo>
                    <a:pt x="446" y="136"/>
                    <a:pt x="450" y="138"/>
                    <a:pt x="453" y="140"/>
                  </a:cubicBezTo>
                  <a:cubicBezTo>
                    <a:pt x="453" y="140"/>
                    <a:pt x="454" y="141"/>
                    <a:pt x="453" y="141"/>
                  </a:cubicBezTo>
                  <a:cubicBezTo>
                    <a:pt x="453" y="141"/>
                    <a:pt x="453" y="141"/>
                    <a:pt x="453" y="141"/>
                  </a:cubicBezTo>
                  <a:close/>
                  <a:moveTo>
                    <a:pt x="368" y="409"/>
                  </a:moveTo>
                  <a:cubicBezTo>
                    <a:pt x="364" y="410"/>
                    <a:pt x="360" y="411"/>
                    <a:pt x="357" y="412"/>
                  </a:cubicBezTo>
                  <a:cubicBezTo>
                    <a:pt x="356" y="413"/>
                    <a:pt x="356" y="412"/>
                    <a:pt x="356" y="412"/>
                  </a:cubicBezTo>
                  <a:cubicBezTo>
                    <a:pt x="355" y="411"/>
                    <a:pt x="356" y="411"/>
                    <a:pt x="356" y="411"/>
                  </a:cubicBezTo>
                  <a:cubicBezTo>
                    <a:pt x="360" y="410"/>
                    <a:pt x="364" y="409"/>
                    <a:pt x="368" y="407"/>
                  </a:cubicBezTo>
                  <a:cubicBezTo>
                    <a:pt x="368" y="407"/>
                    <a:pt x="368" y="408"/>
                    <a:pt x="369" y="408"/>
                  </a:cubicBezTo>
                  <a:cubicBezTo>
                    <a:pt x="369" y="408"/>
                    <a:pt x="369" y="408"/>
                    <a:pt x="369" y="408"/>
                  </a:cubicBezTo>
                  <a:cubicBezTo>
                    <a:pt x="369" y="409"/>
                    <a:pt x="368" y="409"/>
                    <a:pt x="368" y="409"/>
                  </a:cubicBezTo>
                  <a:close/>
                  <a:moveTo>
                    <a:pt x="433" y="129"/>
                  </a:moveTo>
                  <a:cubicBezTo>
                    <a:pt x="433" y="129"/>
                    <a:pt x="432" y="129"/>
                    <a:pt x="432" y="129"/>
                  </a:cubicBezTo>
                  <a:cubicBezTo>
                    <a:pt x="428" y="127"/>
                    <a:pt x="425" y="124"/>
                    <a:pt x="422" y="122"/>
                  </a:cubicBezTo>
                  <a:cubicBezTo>
                    <a:pt x="421" y="122"/>
                    <a:pt x="421" y="121"/>
                    <a:pt x="422" y="121"/>
                  </a:cubicBezTo>
                  <a:cubicBezTo>
                    <a:pt x="422" y="121"/>
                    <a:pt x="422" y="121"/>
                    <a:pt x="423" y="121"/>
                  </a:cubicBezTo>
                  <a:cubicBezTo>
                    <a:pt x="426" y="123"/>
                    <a:pt x="429" y="125"/>
                    <a:pt x="433" y="128"/>
                  </a:cubicBezTo>
                  <a:cubicBezTo>
                    <a:pt x="433" y="128"/>
                    <a:pt x="433" y="128"/>
                    <a:pt x="433" y="129"/>
                  </a:cubicBezTo>
                  <a:cubicBezTo>
                    <a:pt x="433" y="129"/>
                    <a:pt x="433" y="129"/>
                    <a:pt x="433" y="129"/>
                  </a:cubicBezTo>
                  <a:close/>
                  <a:moveTo>
                    <a:pt x="345" y="416"/>
                  </a:moveTo>
                  <a:cubicBezTo>
                    <a:pt x="341" y="416"/>
                    <a:pt x="337" y="417"/>
                    <a:pt x="333" y="418"/>
                  </a:cubicBezTo>
                  <a:cubicBezTo>
                    <a:pt x="333" y="418"/>
                    <a:pt x="332" y="418"/>
                    <a:pt x="332" y="418"/>
                  </a:cubicBezTo>
                  <a:cubicBezTo>
                    <a:pt x="332" y="417"/>
                    <a:pt x="332" y="417"/>
                    <a:pt x="333" y="417"/>
                  </a:cubicBezTo>
                  <a:cubicBezTo>
                    <a:pt x="337" y="416"/>
                    <a:pt x="341" y="415"/>
                    <a:pt x="344" y="414"/>
                  </a:cubicBezTo>
                  <a:cubicBezTo>
                    <a:pt x="345" y="414"/>
                    <a:pt x="345" y="414"/>
                    <a:pt x="345" y="415"/>
                  </a:cubicBezTo>
                  <a:cubicBezTo>
                    <a:pt x="345" y="415"/>
                    <a:pt x="345" y="415"/>
                    <a:pt x="345" y="415"/>
                  </a:cubicBezTo>
                  <a:cubicBezTo>
                    <a:pt x="345" y="415"/>
                    <a:pt x="345" y="415"/>
                    <a:pt x="345" y="416"/>
                  </a:cubicBezTo>
                  <a:close/>
                  <a:moveTo>
                    <a:pt x="413" y="115"/>
                  </a:moveTo>
                  <a:cubicBezTo>
                    <a:pt x="413" y="115"/>
                    <a:pt x="412" y="115"/>
                    <a:pt x="412" y="115"/>
                  </a:cubicBezTo>
                  <a:cubicBezTo>
                    <a:pt x="409" y="112"/>
                    <a:pt x="406" y="110"/>
                    <a:pt x="403" y="107"/>
                  </a:cubicBezTo>
                  <a:cubicBezTo>
                    <a:pt x="402" y="107"/>
                    <a:pt x="402" y="107"/>
                    <a:pt x="403" y="106"/>
                  </a:cubicBezTo>
                  <a:cubicBezTo>
                    <a:pt x="403" y="106"/>
                    <a:pt x="403" y="106"/>
                    <a:pt x="404" y="106"/>
                  </a:cubicBezTo>
                  <a:cubicBezTo>
                    <a:pt x="407" y="109"/>
                    <a:pt x="410" y="111"/>
                    <a:pt x="413" y="114"/>
                  </a:cubicBezTo>
                  <a:cubicBezTo>
                    <a:pt x="413" y="114"/>
                    <a:pt x="413" y="114"/>
                    <a:pt x="413" y="114"/>
                  </a:cubicBezTo>
                  <a:cubicBezTo>
                    <a:pt x="413" y="115"/>
                    <a:pt x="413" y="115"/>
                    <a:pt x="413" y="115"/>
                  </a:cubicBezTo>
                  <a:close/>
                  <a:moveTo>
                    <a:pt x="321" y="421"/>
                  </a:moveTo>
                  <a:cubicBezTo>
                    <a:pt x="317" y="421"/>
                    <a:pt x="313" y="422"/>
                    <a:pt x="309" y="422"/>
                  </a:cubicBezTo>
                  <a:cubicBezTo>
                    <a:pt x="309" y="422"/>
                    <a:pt x="308" y="422"/>
                    <a:pt x="308" y="422"/>
                  </a:cubicBezTo>
                  <a:cubicBezTo>
                    <a:pt x="308" y="421"/>
                    <a:pt x="309" y="421"/>
                    <a:pt x="309" y="421"/>
                  </a:cubicBezTo>
                  <a:cubicBezTo>
                    <a:pt x="313" y="420"/>
                    <a:pt x="317" y="420"/>
                    <a:pt x="321" y="419"/>
                  </a:cubicBezTo>
                  <a:cubicBezTo>
                    <a:pt x="321" y="419"/>
                    <a:pt x="322" y="419"/>
                    <a:pt x="322" y="420"/>
                  </a:cubicBezTo>
                  <a:cubicBezTo>
                    <a:pt x="322" y="420"/>
                    <a:pt x="322" y="420"/>
                    <a:pt x="322" y="420"/>
                  </a:cubicBezTo>
                  <a:cubicBezTo>
                    <a:pt x="322" y="420"/>
                    <a:pt x="321" y="420"/>
                    <a:pt x="321" y="421"/>
                  </a:cubicBezTo>
                  <a:close/>
                  <a:moveTo>
                    <a:pt x="395" y="99"/>
                  </a:moveTo>
                  <a:cubicBezTo>
                    <a:pt x="394" y="100"/>
                    <a:pt x="394" y="100"/>
                    <a:pt x="393" y="99"/>
                  </a:cubicBezTo>
                  <a:cubicBezTo>
                    <a:pt x="390" y="97"/>
                    <a:pt x="387" y="94"/>
                    <a:pt x="385" y="91"/>
                  </a:cubicBezTo>
                  <a:cubicBezTo>
                    <a:pt x="384" y="91"/>
                    <a:pt x="384" y="90"/>
                    <a:pt x="384" y="90"/>
                  </a:cubicBezTo>
                  <a:cubicBezTo>
                    <a:pt x="385" y="90"/>
                    <a:pt x="385" y="90"/>
                    <a:pt x="386" y="90"/>
                  </a:cubicBezTo>
                  <a:cubicBezTo>
                    <a:pt x="388" y="93"/>
                    <a:pt x="391" y="96"/>
                    <a:pt x="394" y="98"/>
                  </a:cubicBezTo>
                  <a:cubicBezTo>
                    <a:pt x="395" y="98"/>
                    <a:pt x="395" y="99"/>
                    <a:pt x="395" y="99"/>
                  </a:cubicBezTo>
                  <a:cubicBezTo>
                    <a:pt x="395" y="99"/>
                    <a:pt x="395" y="99"/>
                    <a:pt x="395" y="99"/>
                  </a:cubicBezTo>
                  <a:close/>
                  <a:moveTo>
                    <a:pt x="297" y="424"/>
                  </a:moveTo>
                  <a:cubicBezTo>
                    <a:pt x="293" y="424"/>
                    <a:pt x="289" y="425"/>
                    <a:pt x="285" y="425"/>
                  </a:cubicBezTo>
                  <a:cubicBezTo>
                    <a:pt x="285" y="425"/>
                    <a:pt x="284" y="425"/>
                    <a:pt x="284" y="424"/>
                  </a:cubicBezTo>
                  <a:cubicBezTo>
                    <a:pt x="284" y="424"/>
                    <a:pt x="285" y="423"/>
                    <a:pt x="285" y="423"/>
                  </a:cubicBezTo>
                  <a:cubicBezTo>
                    <a:pt x="289" y="423"/>
                    <a:pt x="293" y="423"/>
                    <a:pt x="297" y="422"/>
                  </a:cubicBezTo>
                  <a:cubicBezTo>
                    <a:pt x="297" y="422"/>
                    <a:pt x="298" y="423"/>
                    <a:pt x="298" y="423"/>
                  </a:cubicBezTo>
                  <a:cubicBezTo>
                    <a:pt x="298" y="423"/>
                    <a:pt x="298" y="423"/>
                    <a:pt x="298" y="423"/>
                  </a:cubicBezTo>
                  <a:cubicBezTo>
                    <a:pt x="298" y="424"/>
                    <a:pt x="298" y="424"/>
                    <a:pt x="297" y="424"/>
                  </a:cubicBezTo>
                  <a:close/>
                  <a:moveTo>
                    <a:pt x="377" y="83"/>
                  </a:moveTo>
                  <a:cubicBezTo>
                    <a:pt x="377" y="83"/>
                    <a:pt x="376" y="83"/>
                    <a:pt x="376" y="83"/>
                  </a:cubicBezTo>
                  <a:cubicBezTo>
                    <a:pt x="373" y="80"/>
                    <a:pt x="370" y="77"/>
                    <a:pt x="367" y="74"/>
                  </a:cubicBezTo>
                  <a:cubicBezTo>
                    <a:pt x="367" y="74"/>
                    <a:pt x="367" y="73"/>
                    <a:pt x="367" y="73"/>
                  </a:cubicBezTo>
                  <a:cubicBezTo>
                    <a:pt x="368" y="73"/>
                    <a:pt x="368" y="73"/>
                    <a:pt x="368" y="73"/>
                  </a:cubicBezTo>
                  <a:cubicBezTo>
                    <a:pt x="371" y="76"/>
                    <a:pt x="374" y="79"/>
                    <a:pt x="377" y="82"/>
                  </a:cubicBezTo>
                  <a:cubicBezTo>
                    <a:pt x="377" y="82"/>
                    <a:pt x="377" y="82"/>
                    <a:pt x="377" y="83"/>
                  </a:cubicBezTo>
                  <a:cubicBezTo>
                    <a:pt x="377" y="83"/>
                    <a:pt x="377" y="83"/>
                    <a:pt x="377" y="83"/>
                  </a:cubicBezTo>
                  <a:close/>
                  <a:moveTo>
                    <a:pt x="273" y="425"/>
                  </a:moveTo>
                  <a:cubicBezTo>
                    <a:pt x="269" y="426"/>
                    <a:pt x="265" y="426"/>
                    <a:pt x="261" y="426"/>
                  </a:cubicBezTo>
                  <a:cubicBezTo>
                    <a:pt x="261" y="426"/>
                    <a:pt x="260" y="425"/>
                    <a:pt x="260" y="425"/>
                  </a:cubicBezTo>
                  <a:cubicBezTo>
                    <a:pt x="260" y="424"/>
                    <a:pt x="261" y="424"/>
                    <a:pt x="261" y="424"/>
                  </a:cubicBezTo>
                  <a:cubicBezTo>
                    <a:pt x="265" y="424"/>
                    <a:pt x="269" y="424"/>
                    <a:pt x="273" y="424"/>
                  </a:cubicBezTo>
                  <a:cubicBezTo>
                    <a:pt x="274" y="424"/>
                    <a:pt x="274" y="424"/>
                    <a:pt x="274" y="425"/>
                  </a:cubicBezTo>
                  <a:cubicBezTo>
                    <a:pt x="274" y="425"/>
                    <a:pt x="274" y="425"/>
                    <a:pt x="274" y="425"/>
                  </a:cubicBezTo>
                  <a:cubicBezTo>
                    <a:pt x="274" y="425"/>
                    <a:pt x="273" y="425"/>
                    <a:pt x="273" y="425"/>
                  </a:cubicBezTo>
                  <a:close/>
                  <a:moveTo>
                    <a:pt x="360" y="65"/>
                  </a:moveTo>
                  <a:cubicBezTo>
                    <a:pt x="360" y="66"/>
                    <a:pt x="359" y="66"/>
                    <a:pt x="359" y="65"/>
                  </a:cubicBezTo>
                  <a:cubicBezTo>
                    <a:pt x="356" y="63"/>
                    <a:pt x="353" y="60"/>
                    <a:pt x="350" y="57"/>
                  </a:cubicBezTo>
                  <a:cubicBezTo>
                    <a:pt x="350" y="57"/>
                    <a:pt x="350" y="56"/>
                    <a:pt x="350" y="56"/>
                  </a:cubicBezTo>
                  <a:cubicBezTo>
                    <a:pt x="351" y="56"/>
                    <a:pt x="351" y="56"/>
                    <a:pt x="352" y="56"/>
                  </a:cubicBezTo>
                  <a:cubicBezTo>
                    <a:pt x="354" y="59"/>
                    <a:pt x="357" y="61"/>
                    <a:pt x="360" y="64"/>
                  </a:cubicBezTo>
                  <a:cubicBezTo>
                    <a:pt x="360" y="65"/>
                    <a:pt x="360" y="65"/>
                    <a:pt x="360" y="65"/>
                  </a:cubicBezTo>
                  <a:cubicBezTo>
                    <a:pt x="360" y="65"/>
                    <a:pt x="360" y="65"/>
                    <a:pt x="360" y="65"/>
                  </a:cubicBezTo>
                  <a:close/>
                  <a:moveTo>
                    <a:pt x="249" y="425"/>
                  </a:moveTo>
                  <a:cubicBezTo>
                    <a:pt x="245" y="425"/>
                    <a:pt x="241" y="425"/>
                    <a:pt x="237" y="424"/>
                  </a:cubicBezTo>
                  <a:cubicBezTo>
                    <a:pt x="237" y="424"/>
                    <a:pt x="236" y="424"/>
                    <a:pt x="236" y="424"/>
                  </a:cubicBezTo>
                  <a:cubicBezTo>
                    <a:pt x="236" y="423"/>
                    <a:pt x="237" y="423"/>
                    <a:pt x="237" y="423"/>
                  </a:cubicBezTo>
                  <a:cubicBezTo>
                    <a:pt x="241" y="423"/>
                    <a:pt x="245" y="423"/>
                    <a:pt x="249" y="424"/>
                  </a:cubicBezTo>
                  <a:cubicBezTo>
                    <a:pt x="249" y="424"/>
                    <a:pt x="250" y="424"/>
                    <a:pt x="250" y="424"/>
                  </a:cubicBezTo>
                  <a:cubicBezTo>
                    <a:pt x="250" y="425"/>
                    <a:pt x="250" y="425"/>
                    <a:pt x="250" y="425"/>
                  </a:cubicBezTo>
                  <a:cubicBezTo>
                    <a:pt x="250" y="425"/>
                    <a:pt x="249" y="425"/>
                    <a:pt x="249" y="425"/>
                  </a:cubicBezTo>
                  <a:close/>
                  <a:moveTo>
                    <a:pt x="342" y="49"/>
                  </a:moveTo>
                  <a:cubicBezTo>
                    <a:pt x="342" y="49"/>
                    <a:pt x="342" y="49"/>
                    <a:pt x="341" y="49"/>
                  </a:cubicBezTo>
                  <a:cubicBezTo>
                    <a:pt x="338" y="47"/>
                    <a:pt x="335" y="44"/>
                    <a:pt x="332" y="42"/>
                  </a:cubicBezTo>
                  <a:cubicBezTo>
                    <a:pt x="332" y="42"/>
                    <a:pt x="332" y="41"/>
                    <a:pt x="332" y="41"/>
                  </a:cubicBezTo>
                  <a:cubicBezTo>
                    <a:pt x="332" y="40"/>
                    <a:pt x="332" y="40"/>
                    <a:pt x="333" y="41"/>
                  </a:cubicBezTo>
                  <a:cubicBezTo>
                    <a:pt x="336" y="43"/>
                    <a:pt x="339" y="45"/>
                    <a:pt x="342" y="48"/>
                  </a:cubicBezTo>
                  <a:cubicBezTo>
                    <a:pt x="343" y="48"/>
                    <a:pt x="343" y="48"/>
                    <a:pt x="343" y="49"/>
                  </a:cubicBezTo>
                  <a:cubicBezTo>
                    <a:pt x="343" y="49"/>
                    <a:pt x="343" y="49"/>
                    <a:pt x="342" y="49"/>
                  </a:cubicBezTo>
                  <a:close/>
                  <a:moveTo>
                    <a:pt x="225" y="423"/>
                  </a:moveTo>
                  <a:cubicBezTo>
                    <a:pt x="221" y="423"/>
                    <a:pt x="217" y="422"/>
                    <a:pt x="213" y="421"/>
                  </a:cubicBezTo>
                  <a:cubicBezTo>
                    <a:pt x="213" y="421"/>
                    <a:pt x="212" y="421"/>
                    <a:pt x="212" y="420"/>
                  </a:cubicBezTo>
                  <a:cubicBezTo>
                    <a:pt x="212" y="420"/>
                    <a:pt x="213" y="420"/>
                    <a:pt x="213" y="420"/>
                  </a:cubicBezTo>
                  <a:cubicBezTo>
                    <a:pt x="217" y="420"/>
                    <a:pt x="221" y="421"/>
                    <a:pt x="225" y="422"/>
                  </a:cubicBezTo>
                  <a:cubicBezTo>
                    <a:pt x="226" y="422"/>
                    <a:pt x="226" y="422"/>
                    <a:pt x="226" y="422"/>
                  </a:cubicBezTo>
                  <a:cubicBezTo>
                    <a:pt x="226" y="422"/>
                    <a:pt x="226" y="422"/>
                    <a:pt x="226" y="422"/>
                  </a:cubicBezTo>
                  <a:cubicBezTo>
                    <a:pt x="226" y="423"/>
                    <a:pt x="225" y="423"/>
                    <a:pt x="225" y="423"/>
                  </a:cubicBezTo>
                  <a:close/>
                  <a:moveTo>
                    <a:pt x="323" y="35"/>
                  </a:moveTo>
                  <a:cubicBezTo>
                    <a:pt x="323" y="35"/>
                    <a:pt x="322" y="35"/>
                    <a:pt x="322" y="35"/>
                  </a:cubicBezTo>
                  <a:cubicBezTo>
                    <a:pt x="319" y="33"/>
                    <a:pt x="315" y="31"/>
                    <a:pt x="312" y="29"/>
                  </a:cubicBezTo>
                  <a:cubicBezTo>
                    <a:pt x="311" y="29"/>
                    <a:pt x="311" y="28"/>
                    <a:pt x="311" y="28"/>
                  </a:cubicBezTo>
                  <a:cubicBezTo>
                    <a:pt x="312" y="27"/>
                    <a:pt x="312" y="27"/>
                    <a:pt x="312" y="27"/>
                  </a:cubicBezTo>
                  <a:cubicBezTo>
                    <a:pt x="316" y="29"/>
                    <a:pt x="319" y="32"/>
                    <a:pt x="323" y="34"/>
                  </a:cubicBezTo>
                  <a:cubicBezTo>
                    <a:pt x="323" y="34"/>
                    <a:pt x="323" y="34"/>
                    <a:pt x="323" y="35"/>
                  </a:cubicBezTo>
                  <a:cubicBezTo>
                    <a:pt x="323" y="35"/>
                    <a:pt x="323" y="35"/>
                    <a:pt x="323" y="35"/>
                  </a:cubicBezTo>
                  <a:close/>
                  <a:moveTo>
                    <a:pt x="201" y="419"/>
                  </a:moveTo>
                  <a:cubicBezTo>
                    <a:pt x="197" y="418"/>
                    <a:pt x="193" y="417"/>
                    <a:pt x="189" y="416"/>
                  </a:cubicBezTo>
                  <a:cubicBezTo>
                    <a:pt x="189" y="416"/>
                    <a:pt x="189" y="416"/>
                    <a:pt x="189" y="415"/>
                  </a:cubicBezTo>
                  <a:cubicBezTo>
                    <a:pt x="189" y="415"/>
                    <a:pt x="189" y="415"/>
                    <a:pt x="189" y="415"/>
                  </a:cubicBezTo>
                  <a:cubicBezTo>
                    <a:pt x="189" y="415"/>
                    <a:pt x="189" y="415"/>
                    <a:pt x="190" y="415"/>
                  </a:cubicBezTo>
                  <a:cubicBezTo>
                    <a:pt x="194" y="416"/>
                    <a:pt x="198" y="417"/>
                    <a:pt x="201" y="417"/>
                  </a:cubicBezTo>
                  <a:cubicBezTo>
                    <a:pt x="202" y="418"/>
                    <a:pt x="202" y="418"/>
                    <a:pt x="202" y="418"/>
                  </a:cubicBezTo>
                  <a:cubicBezTo>
                    <a:pt x="202" y="418"/>
                    <a:pt x="202" y="418"/>
                    <a:pt x="202" y="418"/>
                  </a:cubicBezTo>
                  <a:cubicBezTo>
                    <a:pt x="202" y="419"/>
                    <a:pt x="201" y="419"/>
                    <a:pt x="201" y="419"/>
                  </a:cubicBezTo>
                  <a:close/>
                  <a:moveTo>
                    <a:pt x="302" y="23"/>
                  </a:moveTo>
                  <a:cubicBezTo>
                    <a:pt x="302" y="23"/>
                    <a:pt x="301" y="23"/>
                    <a:pt x="301" y="23"/>
                  </a:cubicBezTo>
                  <a:cubicBezTo>
                    <a:pt x="297" y="21"/>
                    <a:pt x="294" y="20"/>
                    <a:pt x="290" y="18"/>
                  </a:cubicBezTo>
                  <a:cubicBezTo>
                    <a:pt x="290" y="18"/>
                    <a:pt x="290" y="18"/>
                    <a:pt x="290" y="17"/>
                  </a:cubicBezTo>
                  <a:cubicBezTo>
                    <a:pt x="290" y="17"/>
                    <a:pt x="290" y="17"/>
                    <a:pt x="291" y="17"/>
                  </a:cubicBezTo>
                  <a:cubicBezTo>
                    <a:pt x="294" y="18"/>
                    <a:pt x="298" y="20"/>
                    <a:pt x="302" y="22"/>
                  </a:cubicBezTo>
                  <a:cubicBezTo>
                    <a:pt x="302" y="22"/>
                    <a:pt x="302" y="22"/>
                    <a:pt x="302" y="23"/>
                  </a:cubicBezTo>
                  <a:cubicBezTo>
                    <a:pt x="302" y="23"/>
                    <a:pt x="302" y="23"/>
                    <a:pt x="302" y="23"/>
                  </a:cubicBezTo>
                  <a:close/>
                  <a:moveTo>
                    <a:pt x="179" y="412"/>
                  </a:moveTo>
                  <a:cubicBezTo>
                    <a:pt x="178" y="413"/>
                    <a:pt x="178" y="413"/>
                    <a:pt x="178" y="413"/>
                  </a:cubicBezTo>
                  <a:cubicBezTo>
                    <a:pt x="174" y="412"/>
                    <a:pt x="170" y="410"/>
                    <a:pt x="166" y="409"/>
                  </a:cubicBezTo>
                  <a:cubicBezTo>
                    <a:pt x="166" y="409"/>
                    <a:pt x="166" y="408"/>
                    <a:pt x="166" y="408"/>
                  </a:cubicBezTo>
                  <a:cubicBezTo>
                    <a:pt x="166" y="408"/>
                    <a:pt x="166" y="407"/>
                    <a:pt x="167" y="408"/>
                  </a:cubicBezTo>
                  <a:cubicBezTo>
                    <a:pt x="170" y="409"/>
                    <a:pt x="174" y="410"/>
                    <a:pt x="178" y="411"/>
                  </a:cubicBezTo>
                  <a:cubicBezTo>
                    <a:pt x="179" y="412"/>
                    <a:pt x="179" y="412"/>
                    <a:pt x="179" y="412"/>
                  </a:cubicBezTo>
                  <a:cubicBezTo>
                    <a:pt x="179" y="412"/>
                    <a:pt x="179" y="412"/>
                    <a:pt x="179" y="412"/>
                  </a:cubicBezTo>
                  <a:close/>
                  <a:moveTo>
                    <a:pt x="280" y="13"/>
                  </a:moveTo>
                  <a:cubicBezTo>
                    <a:pt x="280" y="14"/>
                    <a:pt x="279" y="14"/>
                    <a:pt x="279" y="14"/>
                  </a:cubicBezTo>
                  <a:cubicBezTo>
                    <a:pt x="275" y="12"/>
                    <a:pt x="271" y="11"/>
                    <a:pt x="267" y="10"/>
                  </a:cubicBezTo>
                  <a:cubicBezTo>
                    <a:pt x="267" y="10"/>
                    <a:pt x="267" y="10"/>
                    <a:pt x="267" y="9"/>
                  </a:cubicBezTo>
                  <a:cubicBezTo>
                    <a:pt x="267" y="9"/>
                    <a:pt x="267" y="9"/>
                    <a:pt x="268" y="9"/>
                  </a:cubicBezTo>
                  <a:cubicBezTo>
                    <a:pt x="272" y="10"/>
                    <a:pt x="276" y="11"/>
                    <a:pt x="279" y="12"/>
                  </a:cubicBezTo>
                  <a:cubicBezTo>
                    <a:pt x="280" y="13"/>
                    <a:pt x="280" y="13"/>
                    <a:pt x="280" y="13"/>
                  </a:cubicBezTo>
                  <a:cubicBezTo>
                    <a:pt x="280" y="13"/>
                    <a:pt x="280" y="13"/>
                    <a:pt x="280" y="13"/>
                  </a:cubicBezTo>
                  <a:close/>
                  <a:moveTo>
                    <a:pt x="156" y="404"/>
                  </a:moveTo>
                  <a:cubicBezTo>
                    <a:pt x="156" y="405"/>
                    <a:pt x="155" y="405"/>
                    <a:pt x="155" y="405"/>
                  </a:cubicBezTo>
                  <a:cubicBezTo>
                    <a:pt x="151" y="403"/>
                    <a:pt x="147" y="402"/>
                    <a:pt x="144" y="400"/>
                  </a:cubicBezTo>
                  <a:cubicBezTo>
                    <a:pt x="143" y="400"/>
                    <a:pt x="143" y="399"/>
                    <a:pt x="143" y="399"/>
                  </a:cubicBezTo>
                  <a:cubicBezTo>
                    <a:pt x="144" y="399"/>
                    <a:pt x="144" y="398"/>
                    <a:pt x="144" y="399"/>
                  </a:cubicBezTo>
                  <a:cubicBezTo>
                    <a:pt x="148" y="400"/>
                    <a:pt x="152" y="402"/>
                    <a:pt x="155" y="403"/>
                  </a:cubicBezTo>
                  <a:cubicBezTo>
                    <a:pt x="156" y="403"/>
                    <a:pt x="156" y="404"/>
                    <a:pt x="156" y="404"/>
                  </a:cubicBezTo>
                  <a:cubicBezTo>
                    <a:pt x="156" y="404"/>
                    <a:pt x="156" y="404"/>
                    <a:pt x="156" y="404"/>
                  </a:cubicBezTo>
                  <a:close/>
                  <a:moveTo>
                    <a:pt x="256" y="7"/>
                  </a:moveTo>
                  <a:cubicBezTo>
                    <a:pt x="252" y="6"/>
                    <a:pt x="248" y="5"/>
                    <a:pt x="244" y="5"/>
                  </a:cubicBezTo>
                  <a:cubicBezTo>
                    <a:pt x="244" y="5"/>
                    <a:pt x="243" y="4"/>
                    <a:pt x="243" y="4"/>
                  </a:cubicBezTo>
                  <a:cubicBezTo>
                    <a:pt x="244" y="3"/>
                    <a:pt x="244" y="3"/>
                    <a:pt x="244" y="3"/>
                  </a:cubicBezTo>
                  <a:cubicBezTo>
                    <a:pt x="248" y="4"/>
                    <a:pt x="252" y="5"/>
                    <a:pt x="256" y="6"/>
                  </a:cubicBezTo>
                  <a:cubicBezTo>
                    <a:pt x="257" y="6"/>
                    <a:pt x="257" y="6"/>
                    <a:pt x="257" y="7"/>
                  </a:cubicBezTo>
                  <a:cubicBezTo>
                    <a:pt x="257" y="7"/>
                    <a:pt x="257" y="7"/>
                    <a:pt x="257" y="7"/>
                  </a:cubicBezTo>
                  <a:cubicBezTo>
                    <a:pt x="257" y="7"/>
                    <a:pt x="256" y="7"/>
                    <a:pt x="256" y="7"/>
                  </a:cubicBezTo>
                  <a:close/>
                  <a:moveTo>
                    <a:pt x="134" y="394"/>
                  </a:moveTo>
                  <a:cubicBezTo>
                    <a:pt x="134" y="395"/>
                    <a:pt x="133" y="395"/>
                    <a:pt x="133" y="395"/>
                  </a:cubicBezTo>
                  <a:cubicBezTo>
                    <a:pt x="129" y="393"/>
                    <a:pt x="126" y="391"/>
                    <a:pt x="122" y="389"/>
                  </a:cubicBezTo>
                  <a:cubicBezTo>
                    <a:pt x="122" y="389"/>
                    <a:pt x="122" y="388"/>
                    <a:pt x="122" y="388"/>
                  </a:cubicBezTo>
                  <a:cubicBezTo>
                    <a:pt x="122" y="388"/>
                    <a:pt x="123" y="388"/>
                    <a:pt x="123" y="388"/>
                  </a:cubicBezTo>
                  <a:cubicBezTo>
                    <a:pt x="126" y="390"/>
                    <a:pt x="130" y="392"/>
                    <a:pt x="134" y="393"/>
                  </a:cubicBezTo>
                  <a:cubicBezTo>
                    <a:pt x="134" y="394"/>
                    <a:pt x="134" y="394"/>
                    <a:pt x="134" y="394"/>
                  </a:cubicBezTo>
                  <a:cubicBezTo>
                    <a:pt x="134" y="394"/>
                    <a:pt x="134" y="394"/>
                    <a:pt x="134" y="394"/>
                  </a:cubicBezTo>
                  <a:close/>
                  <a:moveTo>
                    <a:pt x="232" y="3"/>
                  </a:moveTo>
                  <a:cubicBezTo>
                    <a:pt x="228" y="2"/>
                    <a:pt x="224" y="2"/>
                    <a:pt x="220" y="2"/>
                  </a:cubicBezTo>
                  <a:cubicBezTo>
                    <a:pt x="220" y="2"/>
                    <a:pt x="219" y="1"/>
                    <a:pt x="219" y="1"/>
                  </a:cubicBezTo>
                  <a:cubicBezTo>
                    <a:pt x="219" y="1"/>
                    <a:pt x="220" y="0"/>
                    <a:pt x="220" y="0"/>
                  </a:cubicBezTo>
                  <a:cubicBezTo>
                    <a:pt x="224" y="1"/>
                    <a:pt x="228" y="1"/>
                    <a:pt x="232" y="1"/>
                  </a:cubicBezTo>
                  <a:cubicBezTo>
                    <a:pt x="233" y="1"/>
                    <a:pt x="233" y="2"/>
                    <a:pt x="233" y="2"/>
                  </a:cubicBezTo>
                  <a:cubicBezTo>
                    <a:pt x="233" y="2"/>
                    <a:pt x="233" y="2"/>
                    <a:pt x="233" y="2"/>
                  </a:cubicBezTo>
                  <a:cubicBezTo>
                    <a:pt x="233" y="3"/>
                    <a:pt x="233" y="3"/>
                    <a:pt x="232" y="3"/>
                  </a:cubicBezTo>
                  <a:close/>
                  <a:moveTo>
                    <a:pt x="113" y="383"/>
                  </a:moveTo>
                  <a:cubicBezTo>
                    <a:pt x="113" y="383"/>
                    <a:pt x="112" y="383"/>
                    <a:pt x="112" y="383"/>
                  </a:cubicBezTo>
                  <a:cubicBezTo>
                    <a:pt x="108" y="381"/>
                    <a:pt x="105" y="379"/>
                    <a:pt x="102" y="376"/>
                  </a:cubicBezTo>
                  <a:cubicBezTo>
                    <a:pt x="101" y="376"/>
                    <a:pt x="101" y="376"/>
                    <a:pt x="101" y="375"/>
                  </a:cubicBezTo>
                  <a:cubicBezTo>
                    <a:pt x="102" y="375"/>
                    <a:pt x="102" y="375"/>
                    <a:pt x="102" y="375"/>
                  </a:cubicBezTo>
                  <a:cubicBezTo>
                    <a:pt x="106" y="377"/>
                    <a:pt x="109" y="380"/>
                    <a:pt x="113" y="382"/>
                  </a:cubicBezTo>
                  <a:cubicBezTo>
                    <a:pt x="113" y="382"/>
                    <a:pt x="113" y="382"/>
                    <a:pt x="113" y="383"/>
                  </a:cubicBezTo>
                  <a:cubicBezTo>
                    <a:pt x="113" y="383"/>
                    <a:pt x="113" y="383"/>
                    <a:pt x="113" y="383"/>
                  </a:cubicBezTo>
                  <a:close/>
                  <a:moveTo>
                    <a:pt x="208" y="1"/>
                  </a:moveTo>
                  <a:cubicBezTo>
                    <a:pt x="204" y="1"/>
                    <a:pt x="200" y="2"/>
                    <a:pt x="196" y="2"/>
                  </a:cubicBezTo>
                  <a:cubicBezTo>
                    <a:pt x="196" y="2"/>
                    <a:pt x="195" y="1"/>
                    <a:pt x="195" y="1"/>
                  </a:cubicBezTo>
                  <a:cubicBezTo>
                    <a:pt x="195" y="1"/>
                    <a:pt x="196" y="0"/>
                    <a:pt x="196" y="0"/>
                  </a:cubicBezTo>
                  <a:cubicBezTo>
                    <a:pt x="200" y="0"/>
                    <a:pt x="204" y="0"/>
                    <a:pt x="208" y="0"/>
                  </a:cubicBezTo>
                  <a:cubicBezTo>
                    <a:pt x="209" y="0"/>
                    <a:pt x="209" y="0"/>
                    <a:pt x="209" y="1"/>
                  </a:cubicBezTo>
                  <a:cubicBezTo>
                    <a:pt x="209" y="1"/>
                    <a:pt x="209" y="1"/>
                    <a:pt x="209" y="1"/>
                  </a:cubicBezTo>
                  <a:cubicBezTo>
                    <a:pt x="209" y="1"/>
                    <a:pt x="209" y="1"/>
                    <a:pt x="208" y="1"/>
                  </a:cubicBezTo>
                  <a:close/>
                  <a:moveTo>
                    <a:pt x="93" y="369"/>
                  </a:moveTo>
                  <a:cubicBezTo>
                    <a:pt x="93" y="370"/>
                    <a:pt x="92" y="370"/>
                    <a:pt x="92" y="369"/>
                  </a:cubicBezTo>
                  <a:cubicBezTo>
                    <a:pt x="88" y="367"/>
                    <a:pt x="85" y="364"/>
                    <a:pt x="82" y="362"/>
                  </a:cubicBezTo>
                  <a:cubicBezTo>
                    <a:pt x="82" y="362"/>
                    <a:pt x="82" y="361"/>
                    <a:pt x="82" y="361"/>
                  </a:cubicBezTo>
                  <a:cubicBezTo>
                    <a:pt x="82" y="361"/>
                    <a:pt x="83" y="360"/>
                    <a:pt x="83" y="361"/>
                  </a:cubicBezTo>
                  <a:cubicBezTo>
                    <a:pt x="86" y="363"/>
                    <a:pt x="89" y="366"/>
                    <a:pt x="93" y="368"/>
                  </a:cubicBezTo>
                  <a:cubicBezTo>
                    <a:pt x="93" y="368"/>
                    <a:pt x="93" y="369"/>
                    <a:pt x="93" y="369"/>
                  </a:cubicBezTo>
                  <a:cubicBezTo>
                    <a:pt x="93" y="369"/>
                    <a:pt x="93" y="369"/>
                    <a:pt x="93" y="369"/>
                  </a:cubicBezTo>
                  <a:close/>
                  <a:moveTo>
                    <a:pt x="184" y="3"/>
                  </a:moveTo>
                  <a:cubicBezTo>
                    <a:pt x="183" y="3"/>
                    <a:pt x="181" y="3"/>
                    <a:pt x="180" y="3"/>
                  </a:cubicBezTo>
                  <a:cubicBezTo>
                    <a:pt x="177" y="3"/>
                    <a:pt x="175" y="4"/>
                    <a:pt x="172" y="4"/>
                  </a:cubicBezTo>
                  <a:cubicBezTo>
                    <a:pt x="172" y="4"/>
                    <a:pt x="171" y="4"/>
                    <a:pt x="171" y="4"/>
                  </a:cubicBezTo>
                  <a:cubicBezTo>
                    <a:pt x="171" y="3"/>
                    <a:pt x="172" y="3"/>
                    <a:pt x="172" y="3"/>
                  </a:cubicBezTo>
                  <a:cubicBezTo>
                    <a:pt x="175" y="2"/>
                    <a:pt x="177" y="2"/>
                    <a:pt x="180" y="2"/>
                  </a:cubicBezTo>
                  <a:cubicBezTo>
                    <a:pt x="181" y="1"/>
                    <a:pt x="183" y="1"/>
                    <a:pt x="184" y="1"/>
                  </a:cubicBezTo>
                  <a:cubicBezTo>
                    <a:pt x="184" y="1"/>
                    <a:pt x="185" y="1"/>
                    <a:pt x="185" y="2"/>
                  </a:cubicBezTo>
                  <a:cubicBezTo>
                    <a:pt x="185" y="2"/>
                    <a:pt x="185" y="2"/>
                    <a:pt x="185" y="2"/>
                  </a:cubicBezTo>
                  <a:cubicBezTo>
                    <a:pt x="185" y="2"/>
                    <a:pt x="184" y="3"/>
                    <a:pt x="184" y="3"/>
                  </a:cubicBezTo>
                  <a:close/>
                  <a:moveTo>
                    <a:pt x="74" y="354"/>
                  </a:moveTo>
                  <a:cubicBezTo>
                    <a:pt x="74" y="354"/>
                    <a:pt x="73" y="354"/>
                    <a:pt x="73" y="354"/>
                  </a:cubicBezTo>
                  <a:cubicBezTo>
                    <a:pt x="70" y="351"/>
                    <a:pt x="67" y="349"/>
                    <a:pt x="64" y="346"/>
                  </a:cubicBezTo>
                  <a:cubicBezTo>
                    <a:pt x="64" y="345"/>
                    <a:pt x="64" y="345"/>
                    <a:pt x="64" y="345"/>
                  </a:cubicBezTo>
                  <a:cubicBezTo>
                    <a:pt x="64" y="344"/>
                    <a:pt x="65" y="344"/>
                    <a:pt x="65" y="345"/>
                  </a:cubicBezTo>
                  <a:cubicBezTo>
                    <a:pt x="68" y="347"/>
                    <a:pt x="71" y="350"/>
                    <a:pt x="74" y="353"/>
                  </a:cubicBezTo>
                  <a:cubicBezTo>
                    <a:pt x="74" y="353"/>
                    <a:pt x="74" y="353"/>
                    <a:pt x="74" y="354"/>
                  </a:cubicBezTo>
                  <a:cubicBezTo>
                    <a:pt x="74" y="354"/>
                    <a:pt x="74" y="354"/>
                    <a:pt x="74" y="354"/>
                  </a:cubicBezTo>
                  <a:close/>
                  <a:moveTo>
                    <a:pt x="160" y="6"/>
                  </a:moveTo>
                  <a:cubicBezTo>
                    <a:pt x="157" y="7"/>
                    <a:pt x="153" y="8"/>
                    <a:pt x="149" y="9"/>
                  </a:cubicBezTo>
                  <a:cubicBezTo>
                    <a:pt x="148" y="10"/>
                    <a:pt x="148" y="9"/>
                    <a:pt x="148" y="9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52" y="7"/>
                    <a:pt x="156" y="6"/>
                    <a:pt x="160" y="5"/>
                  </a:cubicBezTo>
                  <a:cubicBezTo>
                    <a:pt x="160" y="5"/>
                    <a:pt x="161" y="5"/>
                    <a:pt x="161" y="6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6"/>
                    <a:pt x="161" y="6"/>
                    <a:pt x="160" y="6"/>
                  </a:cubicBezTo>
                  <a:close/>
                  <a:moveTo>
                    <a:pt x="57" y="337"/>
                  </a:moveTo>
                  <a:cubicBezTo>
                    <a:pt x="56" y="337"/>
                    <a:pt x="56" y="337"/>
                    <a:pt x="56" y="337"/>
                  </a:cubicBezTo>
                  <a:cubicBezTo>
                    <a:pt x="53" y="334"/>
                    <a:pt x="50" y="331"/>
                    <a:pt x="48" y="328"/>
                  </a:cubicBezTo>
                  <a:cubicBezTo>
                    <a:pt x="47" y="328"/>
                    <a:pt x="48" y="327"/>
                    <a:pt x="48" y="327"/>
                  </a:cubicBezTo>
                  <a:cubicBezTo>
                    <a:pt x="48" y="327"/>
                    <a:pt x="49" y="327"/>
                    <a:pt x="49" y="327"/>
                  </a:cubicBezTo>
                  <a:cubicBezTo>
                    <a:pt x="51" y="330"/>
                    <a:pt x="54" y="333"/>
                    <a:pt x="57" y="336"/>
                  </a:cubicBezTo>
                  <a:cubicBezTo>
                    <a:pt x="57" y="336"/>
                    <a:pt x="57" y="337"/>
                    <a:pt x="57" y="337"/>
                  </a:cubicBezTo>
                  <a:cubicBezTo>
                    <a:pt x="57" y="337"/>
                    <a:pt x="57" y="337"/>
                    <a:pt x="57" y="337"/>
                  </a:cubicBezTo>
                  <a:close/>
                  <a:moveTo>
                    <a:pt x="137" y="13"/>
                  </a:moveTo>
                  <a:cubicBezTo>
                    <a:pt x="133" y="14"/>
                    <a:pt x="130" y="16"/>
                    <a:pt x="126" y="17"/>
                  </a:cubicBezTo>
                  <a:cubicBezTo>
                    <a:pt x="126" y="17"/>
                    <a:pt x="125" y="17"/>
                    <a:pt x="125" y="17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9" y="14"/>
                    <a:pt x="133" y="13"/>
                    <a:pt x="137" y="12"/>
                  </a:cubicBezTo>
                  <a:cubicBezTo>
                    <a:pt x="137" y="11"/>
                    <a:pt x="138" y="12"/>
                    <a:pt x="138" y="12"/>
                  </a:cubicBezTo>
                  <a:cubicBezTo>
                    <a:pt x="138" y="12"/>
                    <a:pt x="138" y="12"/>
                    <a:pt x="138" y="12"/>
                  </a:cubicBezTo>
                  <a:cubicBezTo>
                    <a:pt x="138" y="13"/>
                    <a:pt x="138" y="13"/>
                    <a:pt x="137" y="13"/>
                  </a:cubicBezTo>
                  <a:close/>
                  <a:moveTo>
                    <a:pt x="41" y="319"/>
                  </a:moveTo>
                  <a:cubicBezTo>
                    <a:pt x="41" y="319"/>
                    <a:pt x="40" y="319"/>
                    <a:pt x="40" y="318"/>
                  </a:cubicBezTo>
                  <a:cubicBezTo>
                    <a:pt x="38" y="315"/>
                    <a:pt x="35" y="312"/>
                    <a:pt x="33" y="309"/>
                  </a:cubicBezTo>
                  <a:cubicBezTo>
                    <a:pt x="33" y="308"/>
                    <a:pt x="33" y="308"/>
                    <a:pt x="33" y="308"/>
                  </a:cubicBezTo>
                  <a:cubicBezTo>
                    <a:pt x="34" y="307"/>
                    <a:pt x="34" y="307"/>
                    <a:pt x="35" y="308"/>
                  </a:cubicBezTo>
                  <a:cubicBezTo>
                    <a:pt x="37" y="311"/>
                    <a:pt x="39" y="314"/>
                    <a:pt x="41" y="318"/>
                  </a:cubicBezTo>
                  <a:cubicBezTo>
                    <a:pt x="42" y="318"/>
                    <a:pt x="42" y="318"/>
                    <a:pt x="42" y="318"/>
                  </a:cubicBezTo>
                  <a:cubicBezTo>
                    <a:pt x="42" y="318"/>
                    <a:pt x="41" y="318"/>
                    <a:pt x="41" y="319"/>
                  </a:cubicBezTo>
                  <a:close/>
                  <a:moveTo>
                    <a:pt x="115" y="22"/>
                  </a:moveTo>
                  <a:cubicBezTo>
                    <a:pt x="111" y="24"/>
                    <a:pt x="108" y="26"/>
                    <a:pt x="104" y="28"/>
                  </a:cubicBezTo>
                  <a:cubicBezTo>
                    <a:pt x="104" y="28"/>
                    <a:pt x="104" y="28"/>
                    <a:pt x="103" y="27"/>
                  </a:cubicBezTo>
                  <a:cubicBezTo>
                    <a:pt x="103" y="27"/>
                    <a:pt x="103" y="26"/>
                    <a:pt x="104" y="26"/>
                  </a:cubicBezTo>
                  <a:cubicBezTo>
                    <a:pt x="107" y="24"/>
                    <a:pt x="111" y="22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1"/>
                    <a:pt x="115" y="21"/>
                    <a:pt x="115" y="22"/>
                  </a:cubicBezTo>
                  <a:cubicBezTo>
                    <a:pt x="115" y="22"/>
                    <a:pt x="115" y="22"/>
                    <a:pt x="115" y="22"/>
                  </a:cubicBezTo>
                  <a:close/>
                  <a:moveTo>
                    <a:pt x="28" y="299"/>
                  </a:moveTo>
                  <a:cubicBezTo>
                    <a:pt x="28" y="299"/>
                    <a:pt x="27" y="299"/>
                    <a:pt x="27" y="298"/>
                  </a:cubicBezTo>
                  <a:cubicBezTo>
                    <a:pt x="26" y="297"/>
                    <a:pt x="26" y="297"/>
                    <a:pt x="26" y="297"/>
                  </a:cubicBezTo>
                  <a:cubicBezTo>
                    <a:pt x="24" y="294"/>
                    <a:pt x="23" y="291"/>
                    <a:pt x="21" y="288"/>
                  </a:cubicBezTo>
                  <a:cubicBezTo>
                    <a:pt x="21" y="287"/>
                    <a:pt x="21" y="287"/>
                    <a:pt x="21" y="287"/>
                  </a:cubicBezTo>
                  <a:cubicBezTo>
                    <a:pt x="22" y="286"/>
                    <a:pt x="22" y="287"/>
                    <a:pt x="22" y="287"/>
                  </a:cubicBezTo>
                  <a:cubicBezTo>
                    <a:pt x="24" y="290"/>
                    <a:pt x="26" y="293"/>
                    <a:pt x="28" y="296"/>
                  </a:cubicBezTo>
                  <a:cubicBezTo>
                    <a:pt x="28" y="298"/>
                    <a:pt x="28" y="298"/>
                    <a:pt x="28" y="298"/>
                  </a:cubicBezTo>
                  <a:cubicBezTo>
                    <a:pt x="28" y="298"/>
                    <a:pt x="28" y="298"/>
                    <a:pt x="28" y="298"/>
                  </a:cubicBezTo>
                  <a:cubicBezTo>
                    <a:pt x="28" y="298"/>
                    <a:pt x="28" y="298"/>
                    <a:pt x="28" y="299"/>
                  </a:cubicBezTo>
                  <a:close/>
                  <a:moveTo>
                    <a:pt x="94" y="34"/>
                  </a:moveTo>
                  <a:cubicBezTo>
                    <a:pt x="91" y="36"/>
                    <a:pt x="87" y="38"/>
                    <a:pt x="84" y="41"/>
                  </a:cubicBezTo>
                  <a:cubicBezTo>
                    <a:pt x="84" y="41"/>
                    <a:pt x="83" y="41"/>
                    <a:pt x="83" y="40"/>
                  </a:cubicBezTo>
                  <a:cubicBezTo>
                    <a:pt x="83" y="40"/>
                    <a:pt x="83" y="40"/>
                    <a:pt x="83" y="39"/>
                  </a:cubicBezTo>
                  <a:cubicBezTo>
                    <a:pt x="86" y="37"/>
                    <a:pt x="90" y="35"/>
                    <a:pt x="93" y="32"/>
                  </a:cubicBezTo>
                  <a:cubicBezTo>
                    <a:pt x="94" y="32"/>
                    <a:pt x="94" y="32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94" y="34"/>
                    <a:pt x="94" y="34"/>
                  </a:cubicBezTo>
                  <a:close/>
                  <a:moveTo>
                    <a:pt x="17" y="277"/>
                  </a:moveTo>
                  <a:cubicBezTo>
                    <a:pt x="16" y="277"/>
                    <a:pt x="16" y="277"/>
                    <a:pt x="16" y="277"/>
                  </a:cubicBezTo>
                  <a:cubicBezTo>
                    <a:pt x="14" y="273"/>
                    <a:pt x="13" y="269"/>
                    <a:pt x="11" y="266"/>
                  </a:cubicBezTo>
                  <a:cubicBezTo>
                    <a:pt x="11" y="265"/>
                    <a:pt x="11" y="265"/>
                    <a:pt x="12" y="265"/>
                  </a:cubicBezTo>
                  <a:cubicBezTo>
                    <a:pt x="12" y="264"/>
                    <a:pt x="13" y="265"/>
                    <a:pt x="13" y="265"/>
                  </a:cubicBezTo>
                  <a:cubicBezTo>
                    <a:pt x="14" y="269"/>
                    <a:pt x="16" y="272"/>
                    <a:pt x="17" y="276"/>
                  </a:cubicBezTo>
                  <a:cubicBezTo>
                    <a:pt x="17" y="276"/>
                    <a:pt x="17" y="276"/>
                    <a:pt x="17" y="277"/>
                  </a:cubicBezTo>
                  <a:cubicBezTo>
                    <a:pt x="17" y="277"/>
                    <a:pt x="17" y="277"/>
                    <a:pt x="17" y="277"/>
                  </a:cubicBezTo>
                  <a:close/>
                  <a:moveTo>
                    <a:pt x="75" y="48"/>
                  </a:moveTo>
                  <a:cubicBezTo>
                    <a:pt x="72" y="50"/>
                    <a:pt x="68" y="53"/>
                    <a:pt x="66" y="56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67" y="52"/>
                    <a:pt x="71" y="49"/>
                    <a:pt x="74" y="47"/>
                  </a:cubicBezTo>
                  <a:cubicBezTo>
                    <a:pt x="74" y="46"/>
                    <a:pt x="74" y="47"/>
                    <a:pt x="75" y="47"/>
                  </a:cubicBezTo>
                  <a:cubicBezTo>
                    <a:pt x="75" y="47"/>
                    <a:pt x="75" y="47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" y="255"/>
                  </a:moveTo>
                  <a:cubicBezTo>
                    <a:pt x="8" y="255"/>
                    <a:pt x="8" y="254"/>
                    <a:pt x="7" y="254"/>
                  </a:cubicBezTo>
                  <a:cubicBezTo>
                    <a:pt x="6" y="250"/>
                    <a:pt x="5" y="246"/>
                    <a:pt x="4" y="242"/>
                  </a:cubicBezTo>
                  <a:cubicBezTo>
                    <a:pt x="4" y="242"/>
                    <a:pt x="5" y="242"/>
                    <a:pt x="5" y="241"/>
                  </a:cubicBezTo>
                  <a:cubicBezTo>
                    <a:pt x="5" y="241"/>
                    <a:pt x="6" y="242"/>
                    <a:pt x="6" y="242"/>
                  </a:cubicBezTo>
                  <a:cubicBezTo>
                    <a:pt x="7" y="246"/>
                    <a:pt x="8" y="250"/>
                    <a:pt x="9" y="254"/>
                  </a:cubicBezTo>
                  <a:cubicBezTo>
                    <a:pt x="9" y="254"/>
                    <a:pt x="9" y="254"/>
                    <a:pt x="9" y="254"/>
                  </a:cubicBezTo>
                  <a:cubicBezTo>
                    <a:pt x="9" y="254"/>
                    <a:pt x="9" y="254"/>
                    <a:pt x="8" y="255"/>
                  </a:cubicBezTo>
                  <a:close/>
                  <a:moveTo>
                    <a:pt x="57" y="64"/>
                  </a:moveTo>
                  <a:cubicBezTo>
                    <a:pt x="54" y="67"/>
                    <a:pt x="52" y="70"/>
                    <a:pt x="49" y="73"/>
                  </a:cubicBezTo>
                  <a:cubicBezTo>
                    <a:pt x="49" y="74"/>
                    <a:pt x="48" y="74"/>
                    <a:pt x="48" y="73"/>
                  </a:cubicBezTo>
                  <a:cubicBezTo>
                    <a:pt x="48" y="73"/>
                    <a:pt x="48" y="73"/>
                    <a:pt x="48" y="72"/>
                  </a:cubicBezTo>
                  <a:cubicBezTo>
                    <a:pt x="50" y="69"/>
                    <a:pt x="53" y="66"/>
                    <a:pt x="56" y="63"/>
                  </a:cubicBezTo>
                  <a:cubicBezTo>
                    <a:pt x="56" y="63"/>
                    <a:pt x="57" y="63"/>
                    <a:pt x="57" y="63"/>
                  </a:cubicBezTo>
                  <a:cubicBezTo>
                    <a:pt x="57" y="63"/>
                    <a:pt x="57" y="64"/>
                    <a:pt x="57" y="64"/>
                  </a:cubicBezTo>
                  <a:cubicBezTo>
                    <a:pt x="57" y="64"/>
                    <a:pt x="57" y="64"/>
                    <a:pt x="57" y="64"/>
                  </a:cubicBezTo>
                  <a:close/>
                  <a:moveTo>
                    <a:pt x="3" y="231"/>
                  </a:moveTo>
                  <a:cubicBezTo>
                    <a:pt x="2" y="231"/>
                    <a:pt x="2" y="231"/>
                    <a:pt x="2" y="230"/>
                  </a:cubicBezTo>
                  <a:cubicBezTo>
                    <a:pt x="1" y="226"/>
                    <a:pt x="1" y="222"/>
                    <a:pt x="1" y="218"/>
                  </a:cubicBezTo>
                  <a:cubicBezTo>
                    <a:pt x="0" y="218"/>
                    <a:pt x="1" y="218"/>
                    <a:pt x="1" y="218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2" y="222"/>
                    <a:pt x="3" y="226"/>
                    <a:pt x="4" y="230"/>
                  </a:cubicBezTo>
                  <a:cubicBezTo>
                    <a:pt x="4" y="230"/>
                    <a:pt x="4" y="230"/>
                    <a:pt x="4" y="231"/>
                  </a:cubicBezTo>
                  <a:cubicBezTo>
                    <a:pt x="3" y="231"/>
                    <a:pt x="3" y="231"/>
                    <a:pt x="3" y="231"/>
                  </a:cubicBezTo>
                  <a:close/>
                  <a:moveTo>
                    <a:pt x="42" y="83"/>
                  </a:moveTo>
                  <a:cubicBezTo>
                    <a:pt x="39" y="86"/>
                    <a:pt x="37" y="89"/>
                    <a:pt x="35" y="93"/>
                  </a:cubicBezTo>
                  <a:cubicBezTo>
                    <a:pt x="35" y="93"/>
                    <a:pt x="34" y="93"/>
                    <a:pt x="34" y="93"/>
                  </a:cubicBezTo>
                  <a:cubicBezTo>
                    <a:pt x="33" y="93"/>
                    <a:pt x="33" y="92"/>
                    <a:pt x="34" y="92"/>
                  </a:cubicBezTo>
                  <a:cubicBezTo>
                    <a:pt x="36" y="88"/>
                    <a:pt x="38" y="85"/>
                    <a:pt x="40" y="82"/>
                  </a:cubicBezTo>
                  <a:cubicBezTo>
                    <a:pt x="41" y="82"/>
                    <a:pt x="41" y="81"/>
                    <a:pt x="41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83"/>
                    <a:pt x="42" y="83"/>
                    <a:pt x="42" y="83"/>
                  </a:cubicBezTo>
                  <a:close/>
                  <a:moveTo>
                    <a:pt x="1" y="207"/>
                  </a:moveTo>
                  <a:cubicBezTo>
                    <a:pt x="0" y="207"/>
                    <a:pt x="0" y="207"/>
                    <a:pt x="0" y="206"/>
                  </a:cubicBezTo>
                  <a:cubicBezTo>
                    <a:pt x="0" y="202"/>
                    <a:pt x="0" y="198"/>
                    <a:pt x="0" y="194"/>
                  </a:cubicBezTo>
                  <a:cubicBezTo>
                    <a:pt x="0" y="194"/>
                    <a:pt x="0" y="193"/>
                    <a:pt x="1" y="193"/>
                  </a:cubicBezTo>
                  <a:cubicBezTo>
                    <a:pt x="1" y="193"/>
                    <a:pt x="1" y="194"/>
                    <a:pt x="1" y="194"/>
                  </a:cubicBezTo>
                  <a:cubicBezTo>
                    <a:pt x="1" y="198"/>
                    <a:pt x="1" y="202"/>
                    <a:pt x="1" y="206"/>
                  </a:cubicBezTo>
                  <a:cubicBezTo>
                    <a:pt x="1" y="206"/>
                    <a:pt x="1" y="206"/>
                    <a:pt x="1" y="207"/>
                  </a:cubicBezTo>
                  <a:cubicBezTo>
                    <a:pt x="1" y="207"/>
                    <a:pt x="1" y="207"/>
                    <a:pt x="1" y="207"/>
                  </a:cubicBezTo>
                  <a:close/>
                  <a:moveTo>
                    <a:pt x="29" y="103"/>
                  </a:moveTo>
                  <a:cubicBezTo>
                    <a:pt x="28" y="104"/>
                    <a:pt x="27" y="105"/>
                    <a:pt x="27" y="106"/>
                  </a:cubicBezTo>
                  <a:cubicBezTo>
                    <a:pt x="26" y="108"/>
                    <a:pt x="24" y="111"/>
                    <a:pt x="23" y="114"/>
                  </a:cubicBezTo>
                  <a:cubicBezTo>
                    <a:pt x="23" y="114"/>
                    <a:pt x="22" y="114"/>
                    <a:pt x="22" y="114"/>
                  </a:cubicBezTo>
                  <a:cubicBezTo>
                    <a:pt x="22" y="114"/>
                    <a:pt x="21" y="113"/>
                    <a:pt x="22" y="113"/>
                  </a:cubicBezTo>
                  <a:cubicBezTo>
                    <a:pt x="23" y="110"/>
                    <a:pt x="24" y="108"/>
                    <a:pt x="26" y="105"/>
                  </a:cubicBezTo>
                  <a:cubicBezTo>
                    <a:pt x="26" y="104"/>
                    <a:pt x="27" y="103"/>
                    <a:pt x="27" y="102"/>
                  </a:cubicBezTo>
                  <a:cubicBezTo>
                    <a:pt x="27" y="102"/>
                    <a:pt x="28" y="102"/>
                    <a:pt x="28" y="102"/>
                  </a:cubicBezTo>
                  <a:cubicBezTo>
                    <a:pt x="29" y="102"/>
                    <a:pt x="29" y="102"/>
                    <a:pt x="29" y="103"/>
                  </a:cubicBezTo>
                  <a:cubicBezTo>
                    <a:pt x="29" y="103"/>
                    <a:pt x="29" y="103"/>
                    <a:pt x="29" y="103"/>
                  </a:cubicBezTo>
                  <a:close/>
                  <a:moveTo>
                    <a:pt x="1" y="183"/>
                  </a:moveTo>
                  <a:cubicBezTo>
                    <a:pt x="1" y="183"/>
                    <a:pt x="1" y="183"/>
                    <a:pt x="1" y="182"/>
                  </a:cubicBezTo>
                  <a:cubicBezTo>
                    <a:pt x="1" y="178"/>
                    <a:pt x="2" y="174"/>
                    <a:pt x="2" y="170"/>
                  </a:cubicBezTo>
                  <a:cubicBezTo>
                    <a:pt x="3" y="170"/>
                    <a:pt x="3" y="169"/>
                    <a:pt x="3" y="169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3" y="174"/>
                    <a:pt x="3" y="178"/>
                    <a:pt x="2" y="182"/>
                  </a:cubicBezTo>
                  <a:cubicBezTo>
                    <a:pt x="2" y="182"/>
                    <a:pt x="2" y="182"/>
                    <a:pt x="2" y="182"/>
                  </a:cubicBezTo>
                  <a:cubicBezTo>
                    <a:pt x="2" y="183"/>
                    <a:pt x="2" y="183"/>
                    <a:pt x="1" y="183"/>
                  </a:cubicBezTo>
                  <a:close/>
                  <a:moveTo>
                    <a:pt x="18" y="124"/>
                  </a:moveTo>
                  <a:cubicBezTo>
                    <a:pt x="16" y="128"/>
                    <a:pt x="15" y="132"/>
                    <a:pt x="13" y="136"/>
                  </a:cubicBezTo>
                  <a:cubicBezTo>
                    <a:pt x="13" y="136"/>
                    <a:pt x="13" y="136"/>
                    <a:pt x="12" y="136"/>
                  </a:cubicBezTo>
                  <a:cubicBezTo>
                    <a:pt x="12" y="136"/>
                    <a:pt x="12" y="135"/>
                    <a:pt x="12" y="135"/>
                  </a:cubicBezTo>
                  <a:cubicBezTo>
                    <a:pt x="13" y="131"/>
                    <a:pt x="15" y="128"/>
                    <a:pt x="16" y="124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18" y="124"/>
                    <a:pt x="18" y="124"/>
                    <a:pt x="18" y="124"/>
                  </a:cubicBezTo>
                  <a:close/>
                  <a:moveTo>
                    <a:pt x="5" y="159"/>
                  </a:moveTo>
                  <a:cubicBezTo>
                    <a:pt x="5" y="159"/>
                    <a:pt x="5" y="159"/>
                    <a:pt x="5" y="158"/>
                  </a:cubicBezTo>
                  <a:cubicBezTo>
                    <a:pt x="6" y="154"/>
                    <a:pt x="7" y="150"/>
                    <a:pt x="8" y="147"/>
                  </a:cubicBezTo>
                  <a:cubicBezTo>
                    <a:pt x="8" y="146"/>
                    <a:pt x="9" y="146"/>
                    <a:pt x="9" y="146"/>
                  </a:cubicBezTo>
                  <a:cubicBezTo>
                    <a:pt x="9" y="146"/>
                    <a:pt x="10" y="147"/>
                    <a:pt x="10" y="147"/>
                  </a:cubicBezTo>
                  <a:cubicBezTo>
                    <a:pt x="8" y="151"/>
                    <a:pt x="7" y="155"/>
                    <a:pt x="6" y="159"/>
                  </a:cubicBezTo>
                  <a:cubicBezTo>
                    <a:pt x="6" y="159"/>
                    <a:pt x="6" y="159"/>
                    <a:pt x="6" y="159"/>
                  </a:cubicBezTo>
                  <a:cubicBezTo>
                    <a:pt x="6" y="159"/>
                    <a:pt x="6" y="159"/>
                    <a:pt x="5" y="159"/>
                  </a:cubicBezTo>
                  <a:close/>
                </a:path>
              </a:pathLst>
            </a:custGeom>
            <a:solidFill>
              <a:schemeClr val="bg1"/>
            </a:solidFill>
            <a:ln w="14288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" name="Oval 2591"/>
            <p:cNvSpPr>
              <a:spLocks noChangeArrowheads="1"/>
            </p:cNvSpPr>
            <p:nvPr/>
          </p:nvSpPr>
          <p:spPr bwMode="auto">
            <a:xfrm>
              <a:off x="2832259" y="2739107"/>
              <a:ext cx="1346326" cy="1421197"/>
            </a:xfrm>
            <a:prstGeom prst="ellipse">
              <a:avLst/>
            </a:prstGeom>
            <a:gradFill>
              <a:gsLst>
                <a:gs pos="0">
                  <a:schemeClr val="bg1">
                    <a:alpha val="1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" name="Freeform 2610"/>
            <p:cNvSpPr/>
            <p:nvPr/>
          </p:nvSpPr>
          <p:spPr bwMode="auto">
            <a:xfrm>
              <a:off x="3261449" y="3410971"/>
              <a:ext cx="349854" cy="884845"/>
            </a:xfrm>
            <a:custGeom>
              <a:avLst/>
              <a:gdLst>
                <a:gd name="T0" fmla="*/ 127 w 257"/>
                <a:gd name="T1" fmla="*/ 0 h 650"/>
                <a:gd name="T2" fmla="*/ 0 w 257"/>
                <a:gd name="T3" fmla="*/ 118 h 650"/>
                <a:gd name="T4" fmla="*/ 63 w 257"/>
                <a:gd name="T5" fmla="*/ 175 h 650"/>
                <a:gd name="T6" fmla="*/ 122 w 257"/>
                <a:gd name="T7" fmla="*/ 120 h 650"/>
                <a:gd name="T8" fmla="*/ 160 w 257"/>
                <a:gd name="T9" fmla="*/ 650 h 650"/>
                <a:gd name="T10" fmla="*/ 257 w 257"/>
                <a:gd name="T11" fmla="*/ 650 h 650"/>
                <a:gd name="T12" fmla="*/ 217 w 257"/>
                <a:gd name="T13" fmla="*/ 2 h 650"/>
                <a:gd name="T14" fmla="*/ 127 w 257"/>
                <a:gd name="T1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7" h="650">
                  <a:moveTo>
                    <a:pt x="127" y="0"/>
                  </a:moveTo>
                  <a:lnTo>
                    <a:pt x="0" y="118"/>
                  </a:lnTo>
                  <a:lnTo>
                    <a:pt x="63" y="175"/>
                  </a:lnTo>
                  <a:lnTo>
                    <a:pt x="122" y="120"/>
                  </a:lnTo>
                  <a:lnTo>
                    <a:pt x="160" y="650"/>
                  </a:lnTo>
                  <a:lnTo>
                    <a:pt x="257" y="650"/>
                  </a:lnTo>
                  <a:lnTo>
                    <a:pt x="217" y="2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tx1">
                <a:alpha val="26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" name="Freeform 2603"/>
            <p:cNvSpPr/>
            <p:nvPr/>
          </p:nvSpPr>
          <p:spPr bwMode="auto">
            <a:xfrm>
              <a:off x="3279829" y="3219454"/>
              <a:ext cx="337602" cy="1106736"/>
            </a:xfrm>
            <a:custGeom>
              <a:avLst/>
              <a:gdLst>
                <a:gd name="T0" fmla="*/ 248 w 248"/>
                <a:gd name="T1" fmla="*/ 3 h 813"/>
                <a:gd name="T2" fmla="*/ 243 w 248"/>
                <a:gd name="T3" fmla="*/ 813 h 813"/>
                <a:gd name="T4" fmla="*/ 132 w 248"/>
                <a:gd name="T5" fmla="*/ 813 h 813"/>
                <a:gd name="T6" fmla="*/ 137 w 248"/>
                <a:gd name="T7" fmla="*/ 152 h 813"/>
                <a:gd name="T8" fmla="*/ 66 w 248"/>
                <a:gd name="T9" fmla="*/ 220 h 813"/>
                <a:gd name="T10" fmla="*/ 0 w 248"/>
                <a:gd name="T11" fmla="*/ 149 h 813"/>
                <a:gd name="T12" fmla="*/ 151 w 248"/>
                <a:gd name="T13" fmla="*/ 0 h 813"/>
                <a:gd name="T14" fmla="*/ 248 w 248"/>
                <a:gd name="T15" fmla="*/ 3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813">
                  <a:moveTo>
                    <a:pt x="248" y="3"/>
                  </a:moveTo>
                  <a:lnTo>
                    <a:pt x="243" y="813"/>
                  </a:lnTo>
                  <a:lnTo>
                    <a:pt x="132" y="813"/>
                  </a:lnTo>
                  <a:lnTo>
                    <a:pt x="137" y="152"/>
                  </a:lnTo>
                  <a:lnTo>
                    <a:pt x="66" y="220"/>
                  </a:lnTo>
                  <a:lnTo>
                    <a:pt x="0" y="149"/>
                  </a:lnTo>
                  <a:lnTo>
                    <a:pt x="151" y="0"/>
                  </a:lnTo>
                  <a:lnTo>
                    <a:pt x="248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soft" dir="t">
                <a:rot lat="0" lon="0" rev="1800000"/>
              </a:lightRig>
            </a:scene3d>
            <a:sp3d extrusionH="76200" prstMaterial="softEdge">
              <a:bevelT/>
              <a:extrusionClr>
                <a:schemeClr val="bg1"/>
              </a:extrusion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4288697" y="4497058"/>
            <a:ext cx="348295" cy="348295"/>
            <a:chOff x="5184261" y="3422480"/>
            <a:chExt cx="302209" cy="302209"/>
          </a:xfrm>
        </p:grpSpPr>
        <p:sp>
          <p:nvSpPr>
            <p:cNvPr id="146" name="Oval 2618"/>
            <p:cNvSpPr>
              <a:spLocks noChangeArrowheads="1"/>
            </p:cNvSpPr>
            <p:nvPr/>
          </p:nvSpPr>
          <p:spPr bwMode="auto">
            <a:xfrm>
              <a:off x="5184261" y="3422480"/>
              <a:ext cx="302209" cy="30220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7" name="Freeform 2619"/>
            <p:cNvSpPr/>
            <p:nvPr/>
          </p:nvSpPr>
          <p:spPr bwMode="auto">
            <a:xfrm>
              <a:off x="5242797" y="3509603"/>
              <a:ext cx="147021" cy="151105"/>
            </a:xfrm>
            <a:custGeom>
              <a:avLst/>
              <a:gdLst>
                <a:gd name="T0" fmla="*/ 14 w 46"/>
                <a:gd name="T1" fmla="*/ 0 h 47"/>
                <a:gd name="T2" fmla="*/ 0 w 46"/>
                <a:gd name="T3" fmla="*/ 22 h 47"/>
                <a:gd name="T4" fmla="*/ 25 w 46"/>
                <a:gd name="T5" fmla="*/ 47 h 47"/>
                <a:gd name="T6" fmla="*/ 46 w 46"/>
                <a:gd name="T7" fmla="*/ 36 h 47"/>
                <a:gd name="T8" fmla="*/ 34 w 46"/>
                <a:gd name="T9" fmla="*/ 37 h 47"/>
                <a:gd name="T10" fmla="*/ 25 w 46"/>
                <a:gd name="T11" fmla="*/ 40 h 47"/>
                <a:gd name="T12" fmla="*/ 7 w 46"/>
                <a:gd name="T13" fmla="*/ 22 h 47"/>
                <a:gd name="T14" fmla="*/ 8 w 46"/>
                <a:gd name="T15" fmla="*/ 18 h 47"/>
                <a:gd name="T16" fmla="*/ 8 w 46"/>
                <a:gd name="T17" fmla="*/ 18 h 47"/>
                <a:gd name="T18" fmla="*/ 8 w 46"/>
                <a:gd name="T19" fmla="*/ 18 h 47"/>
                <a:gd name="T20" fmla="*/ 9 w 46"/>
                <a:gd name="T21" fmla="*/ 15 h 47"/>
                <a:gd name="T22" fmla="*/ 11 w 46"/>
                <a:gd name="T23" fmla="*/ 8 h 47"/>
                <a:gd name="T24" fmla="*/ 18 w 46"/>
                <a:gd name="T25" fmla="*/ 1 h 47"/>
                <a:gd name="T26" fmla="*/ 14 w 46"/>
                <a:gd name="T2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47">
                  <a:moveTo>
                    <a:pt x="14" y="0"/>
                  </a:moveTo>
                  <a:cubicBezTo>
                    <a:pt x="5" y="4"/>
                    <a:pt x="0" y="13"/>
                    <a:pt x="0" y="22"/>
                  </a:cubicBezTo>
                  <a:cubicBezTo>
                    <a:pt x="0" y="36"/>
                    <a:pt x="11" y="47"/>
                    <a:pt x="25" y="47"/>
                  </a:cubicBezTo>
                  <a:cubicBezTo>
                    <a:pt x="34" y="47"/>
                    <a:pt x="42" y="43"/>
                    <a:pt x="46" y="36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9"/>
                    <a:pt x="28" y="40"/>
                    <a:pt x="25" y="40"/>
                  </a:cubicBezTo>
                  <a:cubicBezTo>
                    <a:pt x="15" y="40"/>
                    <a:pt x="7" y="32"/>
                    <a:pt x="7" y="22"/>
                  </a:cubicBezTo>
                  <a:cubicBezTo>
                    <a:pt x="7" y="21"/>
                    <a:pt x="8" y="19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7"/>
                    <a:pt x="8" y="16"/>
                    <a:pt x="9" y="15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148" name="TextBox 161"/>
          <p:cNvSpPr txBox="1"/>
          <p:nvPr/>
        </p:nvSpPr>
        <p:spPr>
          <a:xfrm>
            <a:off x="2577358" y="4671376"/>
            <a:ext cx="14046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避免盲目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跟风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TextBox 159"/>
          <p:cNvSpPr txBox="1"/>
          <p:nvPr/>
        </p:nvSpPr>
        <p:spPr>
          <a:xfrm>
            <a:off x="2521062" y="3348847"/>
            <a:ext cx="1404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师资建设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TextBox 157"/>
          <p:cNvSpPr txBox="1"/>
          <p:nvPr/>
        </p:nvSpPr>
        <p:spPr>
          <a:xfrm>
            <a:off x="3960083" y="2852915"/>
            <a:ext cx="1404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设备建设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Freeform 50"/>
          <p:cNvSpPr>
            <a:spLocks noEditPoints="1"/>
          </p:cNvSpPr>
          <p:nvPr/>
        </p:nvSpPr>
        <p:spPr bwMode="auto">
          <a:xfrm>
            <a:off x="6577122" y="1851001"/>
            <a:ext cx="774087" cy="526991"/>
          </a:xfrm>
          <a:custGeom>
            <a:avLst/>
            <a:gdLst>
              <a:gd name="T0" fmla="*/ 24 w 150"/>
              <a:gd name="T1" fmla="*/ 77 h 102"/>
              <a:gd name="T2" fmla="*/ 60 w 150"/>
              <a:gd name="T3" fmla="*/ 81 h 102"/>
              <a:gd name="T4" fmla="*/ 60 w 150"/>
              <a:gd name="T5" fmla="*/ 55 h 102"/>
              <a:gd name="T6" fmla="*/ 24 w 150"/>
              <a:gd name="T7" fmla="*/ 58 h 102"/>
              <a:gd name="T8" fmla="*/ 60 w 150"/>
              <a:gd name="T9" fmla="*/ 55 h 102"/>
              <a:gd name="T10" fmla="*/ 24 w 150"/>
              <a:gd name="T11" fmla="*/ 66 h 102"/>
              <a:gd name="T12" fmla="*/ 60 w 150"/>
              <a:gd name="T13" fmla="*/ 70 h 102"/>
              <a:gd name="T14" fmla="*/ 60 w 150"/>
              <a:gd name="T15" fmla="*/ 24 h 102"/>
              <a:gd name="T16" fmla="*/ 24 w 150"/>
              <a:gd name="T17" fmla="*/ 45 h 102"/>
              <a:gd name="T18" fmla="*/ 60 w 150"/>
              <a:gd name="T19" fmla="*/ 24 h 102"/>
              <a:gd name="T20" fmla="*/ 71 w 150"/>
              <a:gd name="T21" fmla="*/ 0 h 102"/>
              <a:gd name="T22" fmla="*/ 0 w 150"/>
              <a:gd name="T23" fmla="*/ 0 h 102"/>
              <a:gd name="T24" fmla="*/ 80 w 150"/>
              <a:gd name="T25" fmla="*/ 102 h 102"/>
              <a:gd name="T26" fmla="*/ 150 w 150"/>
              <a:gd name="T27" fmla="*/ 102 h 102"/>
              <a:gd name="T28" fmla="*/ 117 w 150"/>
              <a:gd name="T29" fmla="*/ 0 h 102"/>
              <a:gd name="T30" fmla="*/ 10 w 150"/>
              <a:gd name="T31" fmla="*/ 92 h 102"/>
              <a:gd name="T32" fmla="*/ 70 w 150"/>
              <a:gd name="T33" fmla="*/ 10 h 102"/>
              <a:gd name="T34" fmla="*/ 141 w 150"/>
              <a:gd name="T35" fmla="*/ 92 h 102"/>
              <a:gd name="T36" fmla="*/ 80 w 150"/>
              <a:gd name="T37" fmla="*/ 10 h 102"/>
              <a:gd name="T38" fmla="*/ 113 w 150"/>
              <a:gd name="T39" fmla="*/ 23 h 102"/>
              <a:gd name="T40" fmla="*/ 140 w 150"/>
              <a:gd name="T41" fmla="*/ 38 h 102"/>
              <a:gd name="T42" fmla="*/ 141 w 150"/>
              <a:gd name="T43" fmla="*/ 92 h 102"/>
              <a:gd name="T44" fmla="*/ 128 w 150"/>
              <a:gd name="T45" fmla="*/ 58 h 102"/>
              <a:gd name="T46" fmla="*/ 93 w 150"/>
              <a:gd name="T47" fmla="*/ 55 h 102"/>
              <a:gd name="T48" fmla="*/ 93 w 150"/>
              <a:gd name="T49" fmla="*/ 70 h 102"/>
              <a:gd name="T50" fmla="*/ 128 w 150"/>
              <a:gd name="T51" fmla="*/ 66 h 102"/>
              <a:gd name="T52" fmla="*/ 93 w 150"/>
              <a:gd name="T53" fmla="*/ 70 h 102"/>
              <a:gd name="T54" fmla="*/ 93 w 150"/>
              <a:gd name="T55" fmla="*/ 43 h 102"/>
              <a:gd name="T56" fmla="*/ 109 w 150"/>
              <a:gd name="T57" fmla="*/ 46 h 102"/>
              <a:gd name="T58" fmla="*/ 93 w 150"/>
              <a:gd name="T59" fmla="*/ 81 h 102"/>
              <a:gd name="T60" fmla="*/ 128 w 150"/>
              <a:gd name="T61" fmla="*/ 77 h 102"/>
              <a:gd name="T62" fmla="*/ 93 w 150"/>
              <a:gd name="T63" fmla="*/ 8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0" h="102">
                <a:moveTo>
                  <a:pt x="60" y="77"/>
                </a:moveTo>
                <a:cubicBezTo>
                  <a:pt x="24" y="77"/>
                  <a:pt x="24" y="77"/>
                  <a:pt x="24" y="77"/>
                </a:cubicBezTo>
                <a:cubicBezTo>
                  <a:pt x="24" y="81"/>
                  <a:pt x="24" y="81"/>
                  <a:pt x="24" y="81"/>
                </a:cubicBezTo>
                <a:cubicBezTo>
                  <a:pt x="60" y="81"/>
                  <a:pt x="60" y="81"/>
                  <a:pt x="60" y="81"/>
                </a:cubicBezTo>
                <a:lnTo>
                  <a:pt x="60" y="77"/>
                </a:lnTo>
                <a:close/>
                <a:moveTo>
                  <a:pt x="60" y="55"/>
                </a:moveTo>
                <a:cubicBezTo>
                  <a:pt x="24" y="55"/>
                  <a:pt x="24" y="55"/>
                  <a:pt x="24" y="55"/>
                </a:cubicBezTo>
                <a:cubicBezTo>
                  <a:pt x="24" y="58"/>
                  <a:pt x="24" y="58"/>
                  <a:pt x="24" y="58"/>
                </a:cubicBezTo>
                <a:cubicBezTo>
                  <a:pt x="60" y="58"/>
                  <a:pt x="60" y="58"/>
                  <a:pt x="60" y="58"/>
                </a:cubicBezTo>
                <a:lnTo>
                  <a:pt x="60" y="55"/>
                </a:lnTo>
                <a:close/>
                <a:moveTo>
                  <a:pt x="60" y="66"/>
                </a:moveTo>
                <a:cubicBezTo>
                  <a:pt x="24" y="66"/>
                  <a:pt x="24" y="66"/>
                  <a:pt x="24" y="66"/>
                </a:cubicBezTo>
                <a:cubicBezTo>
                  <a:pt x="24" y="70"/>
                  <a:pt x="24" y="70"/>
                  <a:pt x="24" y="70"/>
                </a:cubicBezTo>
                <a:cubicBezTo>
                  <a:pt x="60" y="70"/>
                  <a:pt x="60" y="70"/>
                  <a:pt x="60" y="70"/>
                </a:cubicBezTo>
                <a:lnTo>
                  <a:pt x="60" y="66"/>
                </a:lnTo>
                <a:close/>
                <a:moveTo>
                  <a:pt x="60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45"/>
                  <a:pt x="24" y="45"/>
                  <a:pt x="24" y="45"/>
                </a:cubicBezTo>
                <a:cubicBezTo>
                  <a:pt x="60" y="45"/>
                  <a:pt x="60" y="45"/>
                  <a:pt x="60" y="45"/>
                </a:cubicBezTo>
                <a:lnTo>
                  <a:pt x="60" y="24"/>
                </a:lnTo>
                <a:close/>
                <a:moveTo>
                  <a:pt x="117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2"/>
                  <a:pt x="0" y="102"/>
                  <a:pt x="0" y="102"/>
                </a:cubicBezTo>
                <a:cubicBezTo>
                  <a:pt x="80" y="102"/>
                  <a:pt x="80" y="102"/>
                  <a:pt x="80" y="102"/>
                </a:cubicBezTo>
                <a:cubicBezTo>
                  <a:pt x="80" y="102"/>
                  <a:pt x="80" y="102"/>
                  <a:pt x="80" y="102"/>
                </a:cubicBezTo>
                <a:cubicBezTo>
                  <a:pt x="150" y="102"/>
                  <a:pt x="150" y="102"/>
                  <a:pt x="150" y="102"/>
                </a:cubicBezTo>
                <a:cubicBezTo>
                  <a:pt x="150" y="34"/>
                  <a:pt x="150" y="34"/>
                  <a:pt x="150" y="34"/>
                </a:cubicBezTo>
                <a:lnTo>
                  <a:pt x="117" y="0"/>
                </a:lnTo>
                <a:close/>
                <a:moveTo>
                  <a:pt x="70" y="92"/>
                </a:moveTo>
                <a:cubicBezTo>
                  <a:pt x="10" y="92"/>
                  <a:pt x="10" y="92"/>
                  <a:pt x="10" y="92"/>
                </a:cubicBezTo>
                <a:cubicBezTo>
                  <a:pt x="10" y="10"/>
                  <a:pt x="10" y="10"/>
                  <a:pt x="10" y="10"/>
                </a:cubicBezTo>
                <a:cubicBezTo>
                  <a:pt x="70" y="10"/>
                  <a:pt x="70" y="10"/>
                  <a:pt x="70" y="10"/>
                </a:cubicBezTo>
                <a:lnTo>
                  <a:pt x="70" y="92"/>
                </a:lnTo>
                <a:close/>
                <a:moveTo>
                  <a:pt x="141" y="92"/>
                </a:moveTo>
                <a:cubicBezTo>
                  <a:pt x="80" y="92"/>
                  <a:pt x="80" y="92"/>
                  <a:pt x="80" y="92"/>
                </a:cubicBezTo>
                <a:cubicBezTo>
                  <a:pt x="80" y="10"/>
                  <a:pt x="80" y="10"/>
                  <a:pt x="80" y="10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23"/>
                  <a:pt x="113" y="23"/>
                  <a:pt x="113" y="23"/>
                </a:cubicBezTo>
                <a:cubicBezTo>
                  <a:pt x="113" y="23"/>
                  <a:pt x="112" y="37"/>
                  <a:pt x="123" y="38"/>
                </a:cubicBezTo>
                <a:cubicBezTo>
                  <a:pt x="131" y="38"/>
                  <a:pt x="137" y="38"/>
                  <a:pt x="140" y="38"/>
                </a:cubicBezTo>
                <a:cubicBezTo>
                  <a:pt x="141" y="38"/>
                  <a:pt x="141" y="38"/>
                  <a:pt x="141" y="38"/>
                </a:cubicBezTo>
                <a:lnTo>
                  <a:pt x="141" y="92"/>
                </a:lnTo>
                <a:close/>
                <a:moveTo>
                  <a:pt x="93" y="58"/>
                </a:moveTo>
                <a:cubicBezTo>
                  <a:pt x="128" y="58"/>
                  <a:pt x="128" y="58"/>
                  <a:pt x="128" y="58"/>
                </a:cubicBezTo>
                <a:cubicBezTo>
                  <a:pt x="128" y="55"/>
                  <a:pt x="128" y="55"/>
                  <a:pt x="128" y="55"/>
                </a:cubicBezTo>
                <a:cubicBezTo>
                  <a:pt x="93" y="55"/>
                  <a:pt x="93" y="55"/>
                  <a:pt x="93" y="55"/>
                </a:cubicBezTo>
                <a:lnTo>
                  <a:pt x="93" y="58"/>
                </a:lnTo>
                <a:close/>
                <a:moveTo>
                  <a:pt x="93" y="70"/>
                </a:moveTo>
                <a:cubicBezTo>
                  <a:pt x="128" y="70"/>
                  <a:pt x="128" y="70"/>
                  <a:pt x="128" y="70"/>
                </a:cubicBezTo>
                <a:cubicBezTo>
                  <a:pt x="128" y="66"/>
                  <a:pt x="128" y="66"/>
                  <a:pt x="128" y="66"/>
                </a:cubicBezTo>
                <a:cubicBezTo>
                  <a:pt x="93" y="66"/>
                  <a:pt x="93" y="66"/>
                  <a:pt x="93" y="66"/>
                </a:cubicBezTo>
                <a:lnTo>
                  <a:pt x="93" y="70"/>
                </a:lnTo>
                <a:close/>
                <a:moveTo>
                  <a:pt x="109" y="43"/>
                </a:moveTo>
                <a:cubicBezTo>
                  <a:pt x="93" y="43"/>
                  <a:pt x="93" y="43"/>
                  <a:pt x="93" y="43"/>
                </a:cubicBezTo>
                <a:cubicBezTo>
                  <a:pt x="93" y="46"/>
                  <a:pt x="93" y="46"/>
                  <a:pt x="93" y="46"/>
                </a:cubicBezTo>
                <a:cubicBezTo>
                  <a:pt x="109" y="46"/>
                  <a:pt x="109" y="46"/>
                  <a:pt x="109" y="46"/>
                </a:cubicBezTo>
                <a:lnTo>
                  <a:pt x="109" y="43"/>
                </a:lnTo>
                <a:close/>
                <a:moveTo>
                  <a:pt x="93" y="81"/>
                </a:moveTo>
                <a:cubicBezTo>
                  <a:pt x="128" y="81"/>
                  <a:pt x="128" y="81"/>
                  <a:pt x="128" y="81"/>
                </a:cubicBezTo>
                <a:cubicBezTo>
                  <a:pt x="128" y="77"/>
                  <a:pt x="128" y="77"/>
                  <a:pt x="128" y="77"/>
                </a:cubicBezTo>
                <a:cubicBezTo>
                  <a:pt x="93" y="77"/>
                  <a:pt x="93" y="77"/>
                  <a:pt x="93" y="77"/>
                </a:cubicBezTo>
                <a:lnTo>
                  <a:pt x="93" y="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52" name="Freeform 51"/>
          <p:cNvSpPr>
            <a:spLocks noEditPoints="1"/>
          </p:cNvSpPr>
          <p:nvPr/>
        </p:nvSpPr>
        <p:spPr bwMode="auto">
          <a:xfrm>
            <a:off x="6507400" y="4700655"/>
            <a:ext cx="914033" cy="553231"/>
          </a:xfrm>
          <a:custGeom>
            <a:avLst/>
            <a:gdLst>
              <a:gd name="T0" fmla="*/ 66 w 177"/>
              <a:gd name="T1" fmla="*/ 36 h 107"/>
              <a:gd name="T2" fmla="*/ 86 w 177"/>
              <a:gd name="T3" fmla="*/ 5 h 107"/>
              <a:gd name="T4" fmla="*/ 61 w 177"/>
              <a:gd name="T5" fmla="*/ 2 h 107"/>
              <a:gd name="T6" fmla="*/ 0 w 177"/>
              <a:gd name="T7" fmla="*/ 44 h 107"/>
              <a:gd name="T8" fmla="*/ 48 w 177"/>
              <a:gd name="T9" fmla="*/ 85 h 107"/>
              <a:gd name="T10" fmla="*/ 36 w 177"/>
              <a:gd name="T11" fmla="*/ 107 h 107"/>
              <a:gd name="T12" fmla="*/ 68 w 177"/>
              <a:gd name="T13" fmla="*/ 86 h 107"/>
              <a:gd name="T14" fmla="*/ 104 w 177"/>
              <a:gd name="T15" fmla="*/ 74 h 107"/>
              <a:gd name="T16" fmla="*/ 66 w 177"/>
              <a:gd name="T17" fmla="*/ 36 h 107"/>
              <a:gd name="T18" fmla="*/ 177 w 177"/>
              <a:gd name="T19" fmla="*/ 36 h 107"/>
              <a:gd name="T20" fmla="*/ 123 w 177"/>
              <a:gd name="T21" fmla="*/ 0 h 107"/>
              <a:gd name="T22" fmla="*/ 70 w 177"/>
              <a:gd name="T23" fmla="*/ 36 h 107"/>
              <a:gd name="T24" fmla="*/ 118 w 177"/>
              <a:gd name="T25" fmla="*/ 72 h 107"/>
              <a:gd name="T26" fmla="*/ 145 w 177"/>
              <a:gd name="T27" fmla="*/ 91 h 107"/>
              <a:gd name="T28" fmla="*/ 135 w 177"/>
              <a:gd name="T29" fmla="*/ 72 h 107"/>
              <a:gd name="T30" fmla="*/ 177 w 177"/>
              <a:gd name="T31" fmla="*/ 3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107">
                <a:moveTo>
                  <a:pt x="66" y="36"/>
                </a:moveTo>
                <a:cubicBezTo>
                  <a:pt x="66" y="23"/>
                  <a:pt x="74" y="13"/>
                  <a:pt x="86" y="5"/>
                </a:cubicBezTo>
                <a:cubicBezTo>
                  <a:pt x="79" y="3"/>
                  <a:pt x="70" y="2"/>
                  <a:pt x="61" y="2"/>
                </a:cubicBezTo>
                <a:cubicBezTo>
                  <a:pt x="27" y="2"/>
                  <a:pt x="0" y="21"/>
                  <a:pt x="0" y="44"/>
                </a:cubicBezTo>
                <a:cubicBezTo>
                  <a:pt x="0" y="64"/>
                  <a:pt x="20" y="81"/>
                  <a:pt x="48" y="85"/>
                </a:cubicBezTo>
                <a:cubicBezTo>
                  <a:pt x="48" y="95"/>
                  <a:pt x="36" y="107"/>
                  <a:pt x="36" y="107"/>
                </a:cubicBezTo>
                <a:cubicBezTo>
                  <a:pt x="51" y="107"/>
                  <a:pt x="63" y="92"/>
                  <a:pt x="68" y="86"/>
                </a:cubicBezTo>
                <a:cubicBezTo>
                  <a:pt x="82" y="85"/>
                  <a:pt x="94" y="81"/>
                  <a:pt x="104" y="74"/>
                </a:cubicBezTo>
                <a:cubicBezTo>
                  <a:pt x="82" y="69"/>
                  <a:pt x="66" y="55"/>
                  <a:pt x="66" y="36"/>
                </a:cubicBezTo>
                <a:close/>
                <a:moveTo>
                  <a:pt x="177" y="36"/>
                </a:moveTo>
                <a:cubicBezTo>
                  <a:pt x="177" y="16"/>
                  <a:pt x="153" y="0"/>
                  <a:pt x="123" y="0"/>
                </a:cubicBezTo>
                <a:cubicBezTo>
                  <a:pt x="94" y="0"/>
                  <a:pt x="70" y="16"/>
                  <a:pt x="70" y="36"/>
                </a:cubicBezTo>
                <a:cubicBezTo>
                  <a:pt x="70" y="55"/>
                  <a:pt x="91" y="71"/>
                  <a:pt x="118" y="72"/>
                </a:cubicBezTo>
                <a:cubicBezTo>
                  <a:pt x="121" y="78"/>
                  <a:pt x="132" y="91"/>
                  <a:pt x="145" y="91"/>
                </a:cubicBezTo>
                <a:cubicBezTo>
                  <a:pt x="145" y="91"/>
                  <a:pt x="135" y="81"/>
                  <a:pt x="135" y="72"/>
                </a:cubicBezTo>
                <a:cubicBezTo>
                  <a:pt x="159" y="68"/>
                  <a:pt x="177" y="54"/>
                  <a:pt x="177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53" name="Freeform 52"/>
          <p:cNvSpPr>
            <a:spLocks noEditPoints="1"/>
          </p:cNvSpPr>
          <p:nvPr/>
        </p:nvSpPr>
        <p:spPr bwMode="auto">
          <a:xfrm>
            <a:off x="6592854" y="3182904"/>
            <a:ext cx="785020" cy="526991"/>
          </a:xfrm>
          <a:custGeom>
            <a:avLst/>
            <a:gdLst>
              <a:gd name="T0" fmla="*/ 0 w 152"/>
              <a:gd name="T1" fmla="*/ 7 h 102"/>
              <a:gd name="T2" fmla="*/ 0 w 152"/>
              <a:gd name="T3" fmla="*/ 95 h 102"/>
              <a:gd name="T4" fmla="*/ 48 w 152"/>
              <a:gd name="T5" fmla="*/ 39 h 102"/>
              <a:gd name="T6" fmla="*/ 0 w 152"/>
              <a:gd name="T7" fmla="*/ 7 h 102"/>
              <a:gd name="T8" fmla="*/ 151 w 152"/>
              <a:gd name="T9" fmla="*/ 0 h 102"/>
              <a:gd name="T10" fmla="*/ 151 w 152"/>
              <a:gd name="T11" fmla="*/ 0 h 102"/>
              <a:gd name="T12" fmla="*/ 3 w 152"/>
              <a:gd name="T13" fmla="*/ 0 h 102"/>
              <a:gd name="T14" fmla="*/ 78 w 152"/>
              <a:gd name="T15" fmla="*/ 50 h 102"/>
              <a:gd name="T16" fmla="*/ 151 w 152"/>
              <a:gd name="T17" fmla="*/ 0 h 102"/>
              <a:gd name="T18" fmla="*/ 80 w 152"/>
              <a:gd name="T19" fmla="*/ 58 h 102"/>
              <a:gd name="T20" fmla="*/ 80 w 152"/>
              <a:gd name="T21" fmla="*/ 58 h 102"/>
              <a:gd name="T22" fmla="*/ 78 w 152"/>
              <a:gd name="T23" fmla="*/ 58 h 102"/>
              <a:gd name="T24" fmla="*/ 78 w 152"/>
              <a:gd name="T25" fmla="*/ 58 h 102"/>
              <a:gd name="T26" fmla="*/ 78 w 152"/>
              <a:gd name="T27" fmla="*/ 58 h 102"/>
              <a:gd name="T28" fmla="*/ 78 w 152"/>
              <a:gd name="T29" fmla="*/ 58 h 102"/>
              <a:gd name="T30" fmla="*/ 78 w 152"/>
              <a:gd name="T31" fmla="*/ 58 h 102"/>
              <a:gd name="T32" fmla="*/ 76 w 152"/>
              <a:gd name="T33" fmla="*/ 58 h 102"/>
              <a:gd name="T34" fmla="*/ 76 w 152"/>
              <a:gd name="T35" fmla="*/ 58 h 102"/>
              <a:gd name="T36" fmla="*/ 55 w 152"/>
              <a:gd name="T37" fmla="*/ 43 h 102"/>
              <a:gd name="T38" fmla="*/ 4 w 152"/>
              <a:gd name="T39" fmla="*/ 102 h 102"/>
              <a:gd name="T40" fmla="*/ 147 w 152"/>
              <a:gd name="T41" fmla="*/ 102 h 102"/>
              <a:gd name="T42" fmla="*/ 100 w 152"/>
              <a:gd name="T43" fmla="*/ 44 h 102"/>
              <a:gd name="T44" fmla="*/ 80 w 152"/>
              <a:gd name="T45" fmla="*/ 58 h 102"/>
              <a:gd name="T46" fmla="*/ 106 w 152"/>
              <a:gd name="T47" fmla="*/ 40 h 102"/>
              <a:gd name="T48" fmla="*/ 152 w 152"/>
              <a:gd name="T49" fmla="*/ 96 h 102"/>
              <a:gd name="T50" fmla="*/ 152 w 152"/>
              <a:gd name="T51" fmla="*/ 8 h 102"/>
              <a:gd name="T52" fmla="*/ 106 w 152"/>
              <a:gd name="T53" fmla="*/ 4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2" h="102">
                <a:moveTo>
                  <a:pt x="0" y="7"/>
                </a:moveTo>
                <a:cubicBezTo>
                  <a:pt x="0" y="95"/>
                  <a:pt x="0" y="95"/>
                  <a:pt x="0" y="95"/>
                </a:cubicBezTo>
                <a:cubicBezTo>
                  <a:pt x="48" y="39"/>
                  <a:pt x="48" y="39"/>
                  <a:pt x="48" y="39"/>
                </a:cubicBezTo>
                <a:lnTo>
                  <a:pt x="0" y="7"/>
                </a:lnTo>
                <a:close/>
                <a:moveTo>
                  <a:pt x="151" y="0"/>
                </a:moveTo>
                <a:cubicBezTo>
                  <a:pt x="151" y="0"/>
                  <a:pt x="151" y="0"/>
                  <a:pt x="151" y="0"/>
                </a:cubicBezTo>
                <a:cubicBezTo>
                  <a:pt x="3" y="0"/>
                  <a:pt x="3" y="0"/>
                  <a:pt x="3" y="0"/>
                </a:cubicBezTo>
                <a:cubicBezTo>
                  <a:pt x="78" y="50"/>
                  <a:pt x="78" y="50"/>
                  <a:pt x="78" y="50"/>
                </a:cubicBezTo>
                <a:lnTo>
                  <a:pt x="151" y="0"/>
                </a:lnTo>
                <a:close/>
                <a:moveTo>
                  <a:pt x="80" y="58"/>
                </a:moveTo>
                <a:cubicBezTo>
                  <a:pt x="80" y="58"/>
                  <a:pt x="80" y="58"/>
                  <a:pt x="80" y="58"/>
                </a:cubicBezTo>
                <a:cubicBezTo>
                  <a:pt x="79" y="58"/>
                  <a:pt x="79" y="58"/>
                  <a:pt x="78" y="58"/>
                </a:cubicBezTo>
                <a:cubicBezTo>
                  <a:pt x="78" y="58"/>
                  <a:pt x="78" y="58"/>
                  <a:pt x="78" y="58"/>
                </a:cubicBezTo>
                <a:cubicBezTo>
                  <a:pt x="78" y="58"/>
                  <a:pt x="78" y="58"/>
                  <a:pt x="78" y="58"/>
                </a:cubicBezTo>
                <a:cubicBezTo>
                  <a:pt x="78" y="58"/>
                  <a:pt x="78" y="58"/>
                  <a:pt x="78" y="58"/>
                </a:cubicBezTo>
                <a:cubicBezTo>
                  <a:pt x="78" y="58"/>
                  <a:pt x="78" y="58"/>
                  <a:pt x="78" y="58"/>
                </a:cubicBezTo>
                <a:cubicBezTo>
                  <a:pt x="77" y="58"/>
                  <a:pt x="77" y="58"/>
                  <a:pt x="76" y="58"/>
                </a:cubicBezTo>
                <a:cubicBezTo>
                  <a:pt x="76" y="58"/>
                  <a:pt x="76" y="58"/>
                  <a:pt x="76" y="58"/>
                </a:cubicBezTo>
                <a:cubicBezTo>
                  <a:pt x="55" y="43"/>
                  <a:pt x="55" y="43"/>
                  <a:pt x="55" y="43"/>
                </a:cubicBezTo>
                <a:cubicBezTo>
                  <a:pt x="4" y="102"/>
                  <a:pt x="4" y="102"/>
                  <a:pt x="4" y="102"/>
                </a:cubicBezTo>
                <a:cubicBezTo>
                  <a:pt x="147" y="102"/>
                  <a:pt x="147" y="102"/>
                  <a:pt x="147" y="102"/>
                </a:cubicBezTo>
                <a:cubicBezTo>
                  <a:pt x="100" y="44"/>
                  <a:pt x="100" y="44"/>
                  <a:pt x="100" y="44"/>
                </a:cubicBezTo>
                <a:lnTo>
                  <a:pt x="80" y="58"/>
                </a:lnTo>
                <a:close/>
                <a:moveTo>
                  <a:pt x="106" y="40"/>
                </a:moveTo>
                <a:cubicBezTo>
                  <a:pt x="152" y="96"/>
                  <a:pt x="152" y="96"/>
                  <a:pt x="152" y="96"/>
                </a:cubicBezTo>
                <a:cubicBezTo>
                  <a:pt x="152" y="8"/>
                  <a:pt x="152" y="8"/>
                  <a:pt x="152" y="8"/>
                </a:cubicBezTo>
                <a:lnTo>
                  <a:pt x="106" y="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54" name="文本框 153"/>
          <p:cNvSpPr txBox="1"/>
          <p:nvPr/>
        </p:nvSpPr>
        <p:spPr>
          <a:xfrm>
            <a:off x="7922785" y="4474046"/>
            <a:ext cx="28092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创客教育与高科技产品、设备没有直接联系，避免寻求“宏伟上”，引进价值不菲的设备仪器。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7922974" y="2840542"/>
            <a:ext cx="28092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创客教育的课程体系内容较新，涉及的关联学科知识较多，大部分教师原有的知识储备不够，在面对实际教学时，容易出现科学性的错误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7923068" y="1572796"/>
            <a:ext cx="280924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理性审视创客教育及其作用，创新教育不能解决所有问题，也不能一蹴而就，避免因炒作一拥而上的非理性行为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 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157" name="组合 156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158" name="椭圆 15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1" name="直接连接符 170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平行四边形 171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01868" y="330943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创客教育的现状与反思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1868" y="1279633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创客教育的反思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3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99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49"/>
                            </p:stCondLst>
                            <p:childTnLst>
                              <p:par>
                                <p:cTn id="42" presetID="12" presetClass="entr" presetSubtype="4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49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49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8" grpId="1"/>
      <p:bldP spid="148" grpId="2"/>
      <p:bldP spid="148" grpId="3"/>
      <p:bldP spid="148" grpId="4"/>
      <p:bldP spid="148" grpId="5"/>
      <p:bldP spid="148" grpId="6"/>
      <p:bldP spid="148" grpId="7"/>
      <p:bldP spid="148" grpId="8"/>
      <p:bldP spid="148" grpId="9"/>
      <p:bldP spid="148" grpId="10"/>
      <p:bldP spid="148" grpId="11"/>
      <p:bldP spid="148" grpId="12"/>
      <p:bldP spid="148" grpId="13"/>
      <p:bldP spid="148" grpId="14"/>
      <p:bldP spid="148" grpId="15"/>
      <p:bldP spid="148" grpId="16"/>
      <p:bldP spid="148" grpId="17"/>
      <p:bldP spid="148" grpId="18"/>
      <p:bldP spid="148" grpId="19"/>
      <p:bldP spid="148" grpId="20"/>
      <p:bldP spid="148" grpId="21"/>
      <p:bldP spid="148" grpId="22"/>
      <p:bldP spid="148" grpId="23"/>
      <p:bldP spid="148" grpId="24"/>
      <p:bldP spid="148" grpId="25"/>
      <p:bldP spid="148" grpId="26"/>
      <p:bldP spid="148" grpId="27"/>
      <p:bldP spid="148" grpId="28"/>
      <p:bldP spid="148" grpId="29"/>
      <p:bldP spid="148" grpId="30"/>
      <p:bldP spid="148" grpId="31"/>
      <p:bldP spid="148" grpId="32"/>
      <p:bldP spid="148" grpId="33"/>
      <p:bldP spid="149" grpId="0"/>
      <p:bldP spid="150" grpId="0"/>
      <p:bldP spid="151" grpId="0" animBg="1"/>
      <p:bldP spid="156" grpId="0"/>
      <p:bldP spid="151" grpId="1" animBg="1"/>
      <p:bldP spid="156" grpId="1"/>
      <p:bldP spid="151" grpId="2" animBg="1"/>
      <p:bldP spid="156" grpId="2"/>
      <p:bldP spid="151" grpId="3" animBg="1"/>
      <p:bldP spid="156" grpId="3"/>
      <p:bldP spid="151" grpId="4" animBg="1"/>
      <p:bldP spid="156" grpId="4"/>
      <p:bldP spid="151" grpId="5" animBg="1"/>
      <p:bldP spid="156" grpId="5"/>
      <p:bldP spid="151" grpId="6" animBg="1"/>
      <p:bldP spid="156" grpId="6"/>
      <p:bldP spid="151" grpId="7" animBg="1"/>
      <p:bldP spid="156" grpId="7"/>
      <p:bldP spid="153" grpId="0" animBg="1"/>
      <p:bldP spid="155" grpId="0"/>
      <p:bldP spid="152" grpId="0" animBg="1"/>
      <p:bldP spid="1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372344" y="5215374"/>
            <a:ext cx="5509551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创客教育的策略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5" grpId="2"/>
      <p:bldP spid="25" grpId="3"/>
      <p:bldP spid="25" grpId="4"/>
      <p:bldP spid="25" grpId="5"/>
      <p:bldP spid="25" grpId="6"/>
      <p:bldP spid="25" grpId="7"/>
      <p:bldP spid="25" grpId="8"/>
      <p:bldP spid="25" grpId="9"/>
      <p:bldP spid="25" grpId="1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"/>
          <p:cNvSpPr>
            <a:spLocks noEditPoints="1"/>
          </p:cNvSpPr>
          <p:nvPr/>
        </p:nvSpPr>
        <p:spPr bwMode="auto">
          <a:xfrm>
            <a:off x="3740574" y="1817220"/>
            <a:ext cx="4283075" cy="3689351"/>
          </a:xfrm>
          <a:custGeom>
            <a:avLst/>
            <a:gdLst>
              <a:gd name="T0" fmla="*/ 800 w 2848"/>
              <a:gd name="T1" fmla="*/ 2452 h 2453"/>
              <a:gd name="T2" fmla="*/ 807 w 2848"/>
              <a:gd name="T3" fmla="*/ 2453 h 2453"/>
              <a:gd name="T4" fmla="*/ 820 w 2848"/>
              <a:gd name="T5" fmla="*/ 2452 h 2453"/>
              <a:gd name="T6" fmla="*/ 800 w 2848"/>
              <a:gd name="T7" fmla="*/ 2452 h 2453"/>
              <a:gd name="T8" fmla="*/ 2361 w 2848"/>
              <a:gd name="T9" fmla="*/ 1434 h 2453"/>
              <a:gd name="T10" fmla="*/ 2363 w 2848"/>
              <a:gd name="T11" fmla="*/ 1438 h 2453"/>
              <a:gd name="T12" fmla="*/ 2366 w 2848"/>
              <a:gd name="T13" fmla="*/ 1442 h 2453"/>
              <a:gd name="T14" fmla="*/ 2361 w 2848"/>
              <a:gd name="T15" fmla="*/ 1434 h 2453"/>
              <a:gd name="T16" fmla="*/ 939 w 2848"/>
              <a:gd name="T17" fmla="*/ 692 h 2453"/>
              <a:gd name="T18" fmla="*/ 929 w 2848"/>
              <a:gd name="T19" fmla="*/ 709 h 2453"/>
              <a:gd name="T20" fmla="*/ 939 w 2848"/>
              <a:gd name="T21" fmla="*/ 692 h 2453"/>
              <a:gd name="T22" fmla="*/ 851 w 2848"/>
              <a:gd name="T23" fmla="*/ 2385 h 2453"/>
              <a:gd name="T24" fmla="*/ 851 w 2848"/>
              <a:gd name="T25" fmla="*/ 2384 h 2453"/>
              <a:gd name="T26" fmla="*/ 851 w 2848"/>
              <a:gd name="T27" fmla="*/ 2384 h 2453"/>
              <a:gd name="T28" fmla="*/ 851 w 2848"/>
              <a:gd name="T29" fmla="*/ 2385 h 2453"/>
              <a:gd name="T30" fmla="*/ 1424 w 2848"/>
              <a:gd name="T31" fmla="*/ 0 h 2453"/>
              <a:gd name="T32" fmla="*/ 1024 w 2848"/>
              <a:gd name="T33" fmla="*/ 670 h 2453"/>
              <a:gd name="T34" fmla="*/ 986 w 2848"/>
              <a:gd name="T35" fmla="*/ 660 h 2453"/>
              <a:gd name="T36" fmla="*/ 942 w 2848"/>
              <a:gd name="T37" fmla="*/ 688 h 2453"/>
              <a:gd name="T38" fmla="*/ 944 w 2848"/>
              <a:gd name="T39" fmla="*/ 684 h 2453"/>
              <a:gd name="T40" fmla="*/ 818 w 2848"/>
              <a:gd name="T41" fmla="*/ 908 h 2453"/>
              <a:gd name="T42" fmla="*/ 808 w 2848"/>
              <a:gd name="T43" fmla="*/ 926 h 2453"/>
              <a:gd name="T44" fmla="*/ 808 w 2848"/>
              <a:gd name="T45" fmla="*/ 926 h 2453"/>
              <a:gd name="T46" fmla="*/ 804 w 2848"/>
              <a:gd name="T47" fmla="*/ 934 h 2453"/>
              <a:gd name="T48" fmla="*/ 806 w 2848"/>
              <a:gd name="T49" fmla="*/ 930 h 2453"/>
              <a:gd name="T50" fmla="*/ 807 w 2848"/>
              <a:gd name="T51" fmla="*/ 929 h 2453"/>
              <a:gd name="T52" fmla="*/ 807 w 2848"/>
              <a:gd name="T53" fmla="*/ 929 h 2453"/>
              <a:gd name="T54" fmla="*/ 825 w 2848"/>
              <a:gd name="T55" fmla="*/ 1003 h 2453"/>
              <a:gd name="T56" fmla="*/ 712 w 2848"/>
              <a:gd name="T57" fmla="*/ 1192 h 2453"/>
              <a:gd name="T58" fmla="*/ 0 w 2848"/>
              <a:gd name="T59" fmla="*/ 2384 h 2453"/>
              <a:gd name="T60" fmla="*/ 739 w 2848"/>
              <a:gd name="T61" fmla="*/ 2384 h 2453"/>
              <a:gd name="T62" fmla="*/ 795 w 2848"/>
              <a:gd name="T63" fmla="*/ 2452 h 2453"/>
              <a:gd name="T64" fmla="*/ 791 w 2848"/>
              <a:gd name="T65" fmla="*/ 2452 h 2453"/>
              <a:gd name="T66" fmla="*/ 1048 w 2848"/>
              <a:gd name="T67" fmla="*/ 2453 h 2453"/>
              <a:gd name="T68" fmla="*/ 1061 w 2848"/>
              <a:gd name="T69" fmla="*/ 2453 h 2453"/>
              <a:gd name="T70" fmla="*/ 1068 w 2848"/>
              <a:gd name="T71" fmla="*/ 2453 h 2453"/>
              <a:gd name="T72" fmla="*/ 1068 w 2848"/>
              <a:gd name="T73" fmla="*/ 2453 h 2453"/>
              <a:gd name="T74" fmla="*/ 1068 w 2848"/>
              <a:gd name="T75" fmla="*/ 2453 h 2453"/>
              <a:gd name="T76" fmla="*/ 1068 w 2848"/>
              <a:gd name="T77" fmla="*/ 2453 h 2453"/>
              <a:gd name="T78" fmla="*/ 1077 w 2848"/>
              <a:gd name="T79" fmla="*/ 2453 h 2453"/>
              <a:gd name="T80" fmla="*/ 1073 w 2848"/>
              <a:gd name="T81" fmla="*/ 2452 h 2453"/>
              <a:gd name="T82" fmla="*/ 1072 w 2848"/>
              <a:gd name="T83" fmla="*/ 2452 h 2453"/>
              <a:gd name="T84" fmla="*/ 1129 w 2848"/>
              <a:gd name="T85" fmla="*/ 2384 h 2453"/>
              <a:gd name="T86" fmla="*/ 2848 w 2848"/>
              <a:gd name="T87" fmla="*/ 2384 h 2453"/>
              <a:gd name="T88" fmla="*/ 2466 w 2848"/>
              <a:gd name="T89" fmla="*/ 1745 h 2453"/>
              <a:gd name="T90" fmla="*/ 2499 w 2848"/>
              <a:gd name="T91" fmla="*/ 1657 h 2453"/>
              <a:gd name="T92" fmla="*/ 2501 w 2848"/>
              <a:gd name="T93" fmla="*/ 1661 h 2453"/>
              <a:gd name="T94" fmla="*/ 2363 w 2848"/>
              <a:gd name="T95" fmla="*/ 1444 h 2453"/>
              <a:gd name="T96" fmla="*/ 2307 w 2848"/>
              <a:gd name="T97" fmla="*/ 1398 h 2453"/>
              <a:gd name="T98" fmla="*/ 2266 w 2848"/>
              <a:gd name="T99" fmla="*/ 1410 h 2453"/>
              <a:gd name="T100" fmla="*/ 2136 w 2848"/>
              <a:gd name="T101" fmla="*/ 1192 h 2453"/>
              <a:gd name="T102" fmla="*/ 1424 w 2848"/>
              <a:gd name="T103" fmla="*/ 0 h 2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848" h="2453">
                <a:moveTo>
                  <a:pt x="800" y="2452"/>
                </a:moveTo>
                <a:cubicBezTo>
                  <a:pt x="802" y="2453"/>
                  <a:pt x="804" y="2453"/>
                  <a:pt x="807" y="2453"/>
                </a:cubicBezTo>
                <a:cubicBezTo>
                  <a:pt x="811" y="2453"/>
                  <a:pt x="816" y="2452"/>
                  <a:pt x="820" y="2452"/>
                </a:cubicBezTo>
                <a:cubicBezTo>
                  <a:pt x="800" y="2452"/>
                  <a:pt x="800" y="2452"/>
                  <a:pt x="800" y="2452"/>
                </a:cubicBezTo>
                <a:moveTo>
                  <a:pt x="2361" y="1434"/>
                </a:moveTo>
                <a:cubicBezTo>
                  <a:pt x="2362" y="1435"/>
                  <a:pt x="2362" y="1437"/>
                  <a:pt x="2363" y="1438"/>
                </a:cubicBezTo>
                <a:cubicBezTo>
                  <a:pt x="2364" y="1439"/>
                  <a:pt x="2365" y="1440"/>
                  <a:pt x="2366" y="1442"/>
                </a:cubicBezTo>
                <a:cubicBezTo>
                  <a:pt x="2361" y="1434"/>
                  <a:pt x="2361" y="1434"/>
                  <a:pt x="2361" y="1434"/>
                </a:cubicBezTo>
                <a:moveTo>
                  <a:pt x="939" y="692"/>
                </a:moveTo>
                <a:cubicBezTo>
                  <a:pt x="936" y="698"/>
                  <a:pt x="932" y="704"/>
                  <a:pt x="929" y="709"/>
                </a:cubicBezTo>
                <a:cubicBezTo>
                  <a:pt x="939" y="692"/>
                  <a:pt x="939" y="692"/>
                  <a:pt x="939" y="692"/>
                </a:cubicBezTo>
                <a:moveTo>
                  <a:pt x="851" y="2385"/>
                </a:moveTo>
                <a:cubicBezTo>
                  <a:pt x="851" y="2384"/>
                  <a:pt x="851" y="2384"/>
                  <a:pt x="851" y="2384"/>
                </a:cubicBezTo>
                <a:cubicBezTo>
                  <a:pt x="851" y="2384"/>
                  <a:pt x="851" y="2384"/>
                  <a:pt x="851" y="2384"/>
                </a:cubicBezTo>
                <a:cubicBezTo>
                  <a:pt x="851" y="2385"/>
                  <a:pt x="851" y="2385"/>
                  <a:pt x="851" y="2385"/>
                </a:cubicBezTo>
                <a:moveTo>
                  <a:pt x="1424" y="0"/>
                </a:moveTo>
                <a:cubicBezTo>
                  <a:pt x="1024" y="670"/>
                  <a:pt x="1024" y="670"/>
                  <a:pt x="1024" y="670"/>
                </a:cubicBezTo>
                <a:cubicBezTo>
                  <a:pt x="1009" y="663"/>
                  <a:pt x="996" y="660"/>
                  <a:pt x="986" y="660"/>
                </a:cubicBezTo>
                <a:cubicBezTo>
                  <a:pt x="964" y="660"/>
                  <a:pt x="951" y="673"/>
                  <a:pt x="942" y="688"/>
                </a:cubicBezTo>
                <a:cubicBezTo>
                  <a:pt x="942" y="686"/>
                  <a:pt x="943" y="685"/>
                  <a:pt x="944" y="684"/>
                </a:cubicBezTo>
                <a:cubicBezTo>
                  <a:pt x="818" y="908"/>
                  <a:pt x="818" y="908"/>
                  <a:pt x="818" y="908"/>
                </a:cubicBezTo>
                <a:cubicBezTo>
                  <a:pt x="815" y="914"/>
                  <a:pt x="811" y="920"/>
                  <a:pt x="808" y="926"/>
                </a:cubicBezTo>
                <a:cubicBezTo>
                  <a:pt x="808" y="926"/>
                  <a:pt x="808" y="926"/>
                  <a:pt x="808" y="926"/>
                </a:cubicBezTo>
                <a:cubicBezTo>
                  <a:pt x="804" y="934"/>
                  <a:pt x="804" y="934"/>
                  <a:pt x="804" y="934"/>
                </a:cubicBezTo>
                <a:cubicBezTo>
                  <a:pt x="805" y="933"/>
                  <a:pt x="806" y="931"/>
                  <a:pt x="806" y="930"/>
                </a:cubicBezTo>
                <a:cubicBezTo>
                  <a:pt x="807" y="929"/>
                  <a:pt x="807" y="929"/>
                  <a:pt x="807" y="929"/>
                </a:cubicBezTo>
                <a:cubicBezTo>
                  <a:pt x="807" y="929"/>
                  <a:pt x="807" y="929"/>
                  <a:pt x="807" y="929"/>
                </a:cubicBezTo>
                <a:cubicBezTo>
                  <a:pt x="796" y="951"/>
                  <a:pt x="792" y="976"/>
                  <a:pt x="825" y="1003"/>
                </a:cubicBezTo>
                <a:cubicBezTo>
                  <a:pt x="712" y="1192"/>
                  <a:pt x="712" y="1192"/>
                  <a:pt x="712" y="1192"/>
                </a:cubicBezTo>
                <a:cubicBezTo>
                  <a:pt x="0" y="2384"/>
                  <a:pt x="0" y="2384"/>
                  <a:pt x="0" y="2384"/>
                </a:cubicBezTo>
                <a:cubicBezTo>
                  <a:pt x="739" y="2384"/>
                  <a:pt x="739" y="2384"/>
                  <a:pt x="739" y="2384"/>
                </a:cubicBezTo>
                <a:cubicBezTo>
                  <a:pt x="743" y="2440"/>
                  <a:pt x="769" y="2450"/>
                  <a:pt x="795" y="2452"/>
                </a:cubicBezTo>
                <a:cubicBezTo>
                  <a:pt x="793" y="2452"/>
                  <a:pt x="792" y="2452"/>
                  <a:pt x="791" y="2452"/>
                </a:cubicBezTo>
                <a:cubicBezTo>
                  <a:pt x="1048" y="2453"/>
                  <a:pt x="1048" y="2453"/>
                  <a:pt x="1048" y="2453"/>
                </a:cubicBezTo>
                <a:cubicBezTo>
                  <a:pt x="1052" y="2453"/>
                  <a:pt x="1056" y="2453"/>
                  <a:pt x="1061" y="2453"/>
                </a:cubicBezTo>
                <a:cubicBezTo>
                  <a:pt x="1064" y="2453"/>
                  <a:pt x="1066" y="2453"/>
                  <a:pt x="1068" y="2453"/>
                </a:cubicBezTo>
                <a:cubicBezTo>
                  <a:pt x="1068" y="2453"/>
                  <a:pt x="1068" y="2453"/>
                  <a:pt x="1068" y="2453"/>
                </a:cubicBezTo>
                <a:cubicBezTo>
                  <a:pt x="1068" y="2453"/>
                  <a:pt x="1068" y="2453"/>
                  <a:pt x="1068" y="2453"/>
                </a:cubicBezTo>
                <a:cubicBezTo>
                  <a:pt x="1068" y="2453"/>
                  <a:pt x="1068" y="2453"/>
                  <a:pt x="1068" y="2453"/>
                </a:cubicBezTo>
                <a:cubicBezTo>
                  <a:pt x="1077" y="2453"/>
                  <a:pt x="1077" y="2453"/>
                  <a:pt x="1077" y="2453"/>
                </a:cubicBezTo>
                <a:cubicBezTo>
                  <a:pt x="1076" y="2453"/>
                  <a:pt x="1074" y="2452"/>
                  <a:pt x="1073" y="2452"/>
                </a:cubicBezTo>
                <a:cubicBezTo>
                  <a:pt x="1072" y="2452"/>
                  <a:pt x="1072" y="2452"/>
                  <a:pt x="1072" y="2452"/>
                </a:cubicBezTo>
                <a:cubicBezTo>
                  <a:pt x="1098" y="2451"/>
                  <a:pt x="1125" y="2441"/>
                  <a:pt x="1129" y="2384"/>
                </a:cubicBezTo>
                <a:cubicBezTo>
                  <a:pt x="2848" y="2384"/>
                  <a:pt x="2848" y="2384"/>
                  <a:pt x="2848" y="2384"/>
                </a:cubicBezTo>
                <a:cubicBezTo>
                  <a:pt x="2466" y="1745"/>
                  <a:pt x="2466" y="1745"/>
                  <a:pt x="2466" y="1745"/>
                </a:cubicBezTo>
                <a:cubicBezTo>
                  <a:pt x="2517" y="1710"/>
                  <a:pt x="2512" y="1681"/>
                  <a:pt x="2499" y="1657"/>
                </a:cubicBezTo>
                <a:cubicBezTo>
                  <a:pt x="2499" y="1658"/>
                  <a:pt x="2500" y="1660"/>
                  <a:pt x="2501" y="1661"/>
                </a:cubicBezTo>
                <a:cubicBezTo>
                  <a:pt x="2363" y="1444"/>
                  <a:pt x="2363" y="1444"/>
                  <a:pt x="2363" y="1444"/>
                </a:cubicBezTo>
                <a:cubicBezTo>
                  <a:pt x="2351" y="1425"/>
                  <a:pt x="2338" y="1398"/>
                  <a:pt x="2307" y="1398"/>
                </a:cubicBezTo>
                <a:cubicBezTo>
                  <a:pt x="2296" y="1398"/>
                  <a:pt x="2282" y="1401"/>
                  <a:pt x="2266" y="1410"/>
                </a:cubicBezTo>
                <a:cubicBezTo>
                  <a:pt x="2136" y="1192"/>
                  <a:pt x="2136" y="1192"/>
                  <a:pt x="2136" y="1192"/>
                </a:cubicBezTo>
                <a:cubicBezTo>
                  <a:pt x="1424" y="0"/>
                  <a:pt x="1424" y="0"/>
                  <a:pt x="1424" y="0"/>
                </a:cubicBezTo>
              </a:path>
            </a:pathLst>
          </a:custGeom>
          <a:gradFill flip="none" rotWithShape="1">
            <a:gsLst>
              <a:gs pos="65000">
                <a:srgbClr val="E3E3E3"/>
              </a:gs>
              <a:gs pos="0">
                <a:schemeClr val="bg1"/>
              </a:gs>
              <a:gs pos="27000">
                <a:schemeClr val="bg1"/>
              </a:gs>
              <a:gs pos="100000">
                <a:schemeClr val="bg1">
                  <a:lumMod val="6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8"/>
          <p:cNvSpPr/>
          <p:nvPr/>
        </p:nvSpPr>
        <p:spPr bwMode="auto">
          <a:xfrm>
            <a:off x="4814755" y="5444659"/>
            <a:ext cx="168275" cy="122237"/>
          </a:xfrm>
          <a:custGeom>
            <a:avLst/>
            <a:gdLst>
              <a:gd name="T0" fmla="*/ 0 w 112"/>
              <a:gd name="T1" fmla="*/ 0 h 81"/>
              <a:gd name="T2" fmla="*/ 56 w 112"/>
              <a:gd name="T3" fmla="*/ 81 h 81"/>
              <a:gd name="T4" fmla="*/ 112 w 112"/>
              <a:gd name="T5" fmla="*/ 0 h 81"/>
              <a:gd name="T6" fmla="*/ 0 w 112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81">
                <a:moveTo>
                  <a:pt x="0" y="0"/>
                </a:moveTo>
                <a:cubicBezTo>
                  <a:pt x="0" y="67"/>
                  <a:pt x="28" y="79"/>
                  <a:pt x="56" y="81"/>
                </a:cubicBezTo>
                <a:cubicBezTo>
                  <a:pt x="84" y="79"/>
                  <a:pt x="112" y="67"/>
                  <a:pt x="112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9"/>
          <p:cNvSpPr/>
          <p:nvPr/>
        </p:nvSpPr>
        <p:spPr bwMode="auto">
          <a:xfrm>
            <a:off x="7375751" y="4335787"/>
            <a:ext cx="174625" cy="196851"/>
          </a:xfrm>
          <a:custGeom>
            <a:avLst/>
            <a:gdLst>
              <a:gd name="T0" fmla="*/ 60 w 117"/>
              <a:gd name="T1" fmla="*/ 131 h 131"/>
              <a:gd name="T2" fmla="*/ 98 w 117"/>
              <a:gd name="T3" fmla="*/ 40 h 131"/>
              <a:gd name="T4" fmla="*/ 0 w 117"/>
              <a:gd name="T5" fmla="*/ 36 h 131"/>
              <a:gd name="T6" fmla="*/ 60 w 117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7" h="131">
                <a:moveTo>
                  <a:pt x="60" y="131"/>
                </a:moveTo>
                <a:cubicBezTo>
                  <a:pt x="117" y="95"/>
                  <a:pt x="112" y="65"/>
                  <a:pt x="98" y="40"/>
                </a:cubicBezTo>
                <a:cubicBezTo>
                  <a:pt x="82" y="17"/>
                  <a:pt x="56" y="0"/>
                  <a:pt x="0" y="36"/>
                </a:cubicBezTo>
                <a:cubicBezTo>
                  <a:pt x="60" y="131"/>
                  <a:pt x="60" y="131"/>
                  <a:pt x="60" y="131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0"/>
          <p:cNvSpPr/>
          <p:nvPr/>
        </p:nvSpPr>
        <p:spPr bwMode="auto">
          <a:xfrm>
            <a:off x="5077322" y="2885372"/>
            <a:ext cx="171451" cy="195263"/>
          </a:xfrm>
          <a:custGeom>
            <a:avLst/>
            <a:gdLst>
              <a:gd name="T0" fmla="*/ 113 w 113"/>
              <a:gd name="T1" fmla="*/ 32 h 130"/>
              <a:gd name="T2" fmla="*/ 16 w 113"/>
              <a:gd name="T3" fmla="*/ 42 h 130"/>
              <a:gd name="T4" fmla="*/ 59 w 113"/>
              <a:gd name="T5" fmla="*/ 130 h 130"/>
              <a:gd name="T6" fmla="*/ 113 w 113"/>
              <a:gd name="T7" fmla="*/ 3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" h="130">
                <a:moveTo>
                  <a:pt x="113" y="32"/>
                </a:moveTo>
                <a:cubicBezTo>
                  <a:pt x="55" y="0"/>
                  <a:pt x="31" y="18"/>
                  <a:pt x="16" y="42"/>
                </a:cubicBezTo>
                <a:cubicBezTo>
                  <a:pt x="4" y="67"/>
                  <a:pt x="0" y="98"/>
                  <a:pt x="59" y="130"/>
                </a:cubicBezTo>
                <a:cubicBezTo>
                  <a:pt x="113" y="32"/>
                  <a:pt x="113" y="32"/>
                  <a:pt x="113" y="32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11"/>
          <p:cNvSpPr/>
          <p:nvPr/>
        </p:nvSpPr>
        <p:spPr bwMode="auto">
          <a:xfrm>
            <a:off x="3752481" y="1879135"/>
            <a:ext cx="4259263" cy="3565525"/>
          </a:xfrm>
          <a:custGeom>
            <a:avLst/>
            <a:gdLst>
              <a:gd name="T0" fmla="*/ 1342 w 2683"/>
              <a:gd name="T1" fmla="*/ 0 h 2246"/>
              <a:gd name="T2" fmla="*/ 2012 w 2683"/>
              <a:gd name="T3" fmla="*/ 1122 h 2246"/>
              <a:gd name="T4" fmla="*/ 2683 w 2683"/>
              <a:gd name="T5" fmla="*/ 2246 h 2246"/>
              <a:gd name="T6" fmla="*/ 1342 w 2683"/>
              <a:gd name="T7" fmla="*/ 2246 h 2246"/>
              <a:gd name="T8" fmla="*/ 0 w 2683"/>
              <a:gd name="T9" fmla="*/ 2246 h 2246"/>
              <a:gd name="T10" fmla="*/ 671 w 2683"/>
              <a:gd name="T11" fmla="*/ 1122 h 2246"/>
              <a:gd name="T12" fmla="*/ 1342 w 2683"/>
              <a:gd name="T13" fmla="*/ 0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3" h="2246">
                <a:moveTo>
                  <a:pt x="1342" y="0"/>
                </a:moveTo>
                <a:lnTo>
                  <a:pt x="2012" y="1122"/>
                </a:lnTo>
                <a:lnTo>
                  <a:pt x="2683" y="2246"/>
                </a:lnTo>
                <a:lnTo>
                  <a:pt x="1342" y="2246"/>
                </a:lnTo>
                <a:lnTo>
                  <a:pt x="0" y="2246"/>
                </a:lnTo>
                <a:lnTo>
                  <a:pt x="671" y="1122"/>
                </a:lnTo>
                <a:lnTo>
                  <a:pt x="1342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90000">
                <a:schemeClr val="tx1">
                  <a:lumMod val="65000"/>
                  <a:lumOff val="3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12"/>
          <p:cNvSpPr/>
          <p:nvPr/>
        </p:nvSpPr>
        <p:spPr bwMode="auto">
          <a:xfrm>
            <a:off x="3752481" y="1879135"/>
            <a:ext cx="4259263" cy="3565525"/>
          </a:xfrm>
          <a:custGeom>
            <a:avLst/>
            <a:gdLst>
              <a:gd name="T0" fmla="*/ 1341 w 2683"/>
              <a:gd name="T1" fmla="*/ 0 h 2246"/>
              <a:gd name="T2" fmla="*/ 1388 w 2683"/>
              <a:gd name="T3" fmla="*/ 77 h 2246"/>
              <a:gd name="T4" fmla="*/ 1935 w 2683"/>
              <a:gd name="T5" fmla="*/ 1198 h 2246"/>
              <a:gd name="T6" fmla="*/ 2644 w 2683"/>
              <a:gd name="T7" fmla="*/ 2181 h 2246"/>
              <a:gd name="T8" fmla="*/ 2683 w 2683"/>
              <a:gd name="T9" fmla="*/ 2246 h 2246"/>
              <a:gd name="T10" fmla="*/ 2489 w 2683"/>
              <a:gd name="T11" fmla="*/ 2246 h 2246"/>
              <a:gd name="T12" fmla="*/ 1318 w 2683"/>
              <a:gd name="T13" fmla="*/ 2152 h 2246"/>
              <a:gd name="T14" fmla="*/ 187 w 2683"/>
              <a:gd name="T15" fmla="*/ 2246 h 2246"/>
              <a:gd name="T16" fmla="*/ 0 w 2683"/>
              <a:gd name="T17" fmla="*/ 2246 h 2246"/>
              <a:gd name="T18" fmla="*/ 40 w 2683"/>
              <a:gd name="T19" fmla="*/ 2178 h 2246"/>
              <a:gd name="T20" fmla="*/ 771 w 2683"/>
              <a:gd name="T21" fmla="*/ 1159 h 2246"/>
              <a:gd name="T22" fmla="*/ 1297 w 2683"/>
              <a:gd name="T23" fmla="*/ 74 h 2246"/>
              <a:gd name="T24" fmla="*/ 1341 w 2683"/>
              <a:gd name="T25" fmla="*/ 0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83" h="2246">
                <a:moveTo>
                  <a:pt x="1341" y="0"/>
                </a:moveTo>
                <a:lnTo>
                  <a:pt x="1388" y="77"/>
                </a:lnTo>
                <a:lnTo>
                  <a:pt x="1935" y="1198"/>
                </a:lnTo>
                <a:lnTo>
                  <a:pt x="2644" y="2181"/>
                </a:lnTo>
                <a:lnTo>
                  <a:pt x="2683" y="2246"/>
                </a:lnTo>
                <a:lnTo>
                  <a:pt x="2489" y="2246"/>
                </a:lnTo>
                <a:lnTo>
                  <a:pt x="1318" y="2152"/>
                </a:lnTo>
                <a:lnTo>
                  <a:pt x="187" y="2246"/>
                </a:lnTo>
                <a:lnTo>
                  <a:pt x="0" y="2246"/>
                </a:lnTo>
                <a:lnTo>
                  <a:pt x="40" y="2178"/>
                </a:lnTo>
                <a:lnTo>
                  <a:pt x="771" y="1159"/>
                </a:lnTo>
                <a:lnTo>
                  <a:pt x="1297" y="74"/>
                </a:lnTo>
                <a:lnTo>
                  <a:pt x="1341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90000">
                <a:schemeClr val="bg1">
                  <a:lumMod val="7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3"/>
          <p:cNvSpPr/>
          <p:nvPr/>
        </p:nvSpPr>
        <p:spPr bwMode="auto">
          <a:xfrm>
            <a:off x="6026649" y="3991240"/>
            <a:ext cx="1516063" cy="1089025"/>
          </a:xfrm>
          <a:custGeom>
            <a:avLst/>
            <a:gdLst>
              <a:gd name="T0" fmla="*/ 906 w 1007"/>
              <a:gd name="T1" fmla="*/ 280 h 724"/>
              <a:gd name="T2" fmla="*/ 905 w 1007"/>
              <a:gd name="T3" fmla="*/ 280 h 724"/>
              <a:gd name="T4" fmla="*/ 208 w 1007"/>
              <a:gd name="T5" fmla="*/ 724 h 724"/>
              <a:gd name="T6" fmla="*/ 0 w 1007"/>
              <a:gd name="T7" fmla="*/ 693 h 724"/>
              <a:gd name="T8" fmla="*/ 60 w 1007"/>
              <a:gd name="T9" fmla="*/ 490 h 724"/>
              <a:gd name="T10" fmla="*/ 568 w 1007"/>
              <a:gd name="T11" fmla="*/ 168 h 724"/>
              <a:gd name="T12" fmla="*/ 758 w 1007"/>
              <a:gd name="T13" fmla="*/ 47 h 724"/>
              <a:gd name="T14" fmla="*/ 870 w 1007"/>
              <a:gd name="T15" fmla="*/ 72 h 724"/>
              <a:gd name="T16" fmla="*/ 1007 w 1007"/>
              <a:gd name="T17" fmla="*/ 288 h 724"/>
              <a:gd name="T18" fmla="*/ 906 w 1007"/>
              <a:gd name="T19" fmla="*/ 280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7" h="724">
                <a:moveTo>
                  <a:pt x="906" y="280"/>
                </a:moveTo>
                <a:cubicBezTo>
                  <a:pt x="905" y="280"/>
                  <a:pt x="905" y="280"/>
                  <a:pt x="905" y="280"/>
                </a:cubicBezTo>
                <a:cubicBezTo>
                  <a:pt x="208" y="724"/>
                  <a:pt x="208" y="724"/>
                  <a:pt x="208" y="724"/>
                </a:cubicBezTo>
                <a:cubicBezTo>
                  <a:pt x="0" y="693"/>
                  <a:pt x="0" y="693"/>
                  <a:pt x="0" y="693"/>
                </a:cubicBezTo>
                <a:cubicBezTo>
                  <a:pt x="60" y="490"/>
                  <a:pt x="60" y="490"/>
                  <a:pt x="60" y="490"/>
                </a:cubicBezTo>
                <a:cubicBezTo>
                  <a:pt x="568" y="168"/>
                  <a:pt x="568" y="168"/>
                  <a:pt x="568" y="168"/>
                </a:cubicBezTo>
                <a:cubicBezTo>
                  <a:pt x="631" y="128"/>
                  <a:pt x="694" y="87"/>
                  <a:pt x="758" y="47"/>
                </a:cubicBezTo>
                <a:cubicBezTo>
                  <a:pt x="832" y="0"/>
                  <a:pt x="852" y="44"/>
                  <a:pt x="870" y="72"/>
                </a:cubicBezTo>
                <a:cubicBezTo>
                  <a:pt x="1007" y="288"/>
                  <a:pt x="1007" y="288"/>
                  <a:pt x="1007" y="288"/>
                </a:cubicBezTo>
                <a:cubicBezTo>
                  <a:pt x="990" y="263"/>
                  <a:pt x="966" y="242"/>
                  <a:pt x="906" y="2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6021887" y="4084902"/>
            <a:ext cx="1520825" cy="1004887"/>
            <a:chOff x="-996950" y="2713038"/>
            <a:chExt cx="1520825" cy="1004887"/>
          </a:xfrm>
          <a:solidFill>
            <a:schemeClr val="bg1">
              <a:lumMod val="50000"/>
            </a:schemeClr>
          </a:solidFill>
        </p:grpSpPr>
        <p:sp>
          <p:nvSpPr>
            <p:cNvPr id="28" name="Freeform 14"/>
            <p:cNvSpPr>
              <a:spLocks noEditPoints="1"/>
            </p:cNvSpPr>
            <p:nvPr/>
          </p:nvSpPr>
          <p:spPr bwMode="auto">
            <a:xfrm>
              <a:off x="-996950" y="2743200"/>
              <a:ext cx="1503363" cy="974725"/>
            </a:xfrm>
            <a:custGeom>
              <a:avLst/>
              <a:gdLst>
                <a:gd name="T0" fmla="*/ 906 w 999"/>
                <a:gd name="T1" fmla="*/ 197 h 648"/>
                <a:gd name="T2" fmla="*/ 906 w 999"/>
                <a:gd name="T3" fmla="*/ 197 h 648"/>
                <a:gd name="T4" fmla="*/ 905 w 999"/>
                <a:gd name="T5" fmla="*/ 197 h 648"/>
                <a:gd name="T6" fmla="*/ 905 w 999"/>
                <a:gd name="T7" fmla="*/ 197 h 648"/>
                <a:gd name="T8" fmla="*/ 208 w 999"/>
                <a:gd name="T9" fmla="*/ 641 h 648"/>
                <a:gd name="T10" fmla="*/ 0 w 999"/>
                <a:gd name="T11" fmla="*/ 610 h 648"/>
                <a:gd name="T12" fmla="*/ 213 w 999"/>
                <a:gd name="T13" fmla="*/ 648 h 648"/>
                <a:gd name="T14" fmla="*/ 911 w 999"/>
                <a:gd name="T15" fmla="*/ 205 h 648"/>
                <a:gd name="T16" fmla="*/ 911 w 999"/>
                <a:gd name="T17" fmla="*/ 205 h 648"/>
                <a:gd name="T18" fmla="*/ 906 w 999"/>
                <a:gd name="T19" fmla="*/ 197 h 648"/>
                <a:gd name="T20" fmla="*/ 906 w 999"/>
                <a:gd name="T21" fmla="*/ 197 h 648"/>
                <a:gd name="T22" fmla="*/ 999 w 999"/>
                <a:gd name="T23" fmla="*/ 195 h 648"/>
                <a:gd name="T24" fmla="*/ 999 w 999"/>
                <a:gd name="T25" fmla="*/ 195 h 648"/>
                <a:gd name="T26" fmla="*/ 999 w 999"/>
                <a:gd name="T27" fmla="*/ 195 h 648"/>
                <a:gd name="T28" fmla="*/ 999 w 999"/>
                <a:gd name="T29" fmla="*/ 195 h 648"/>
                <a:gd name="T30" fmla="*/ 997 w 999"/>
                <a:gd name="T31" fmla="*/ 192 h 648"/>
                <a:gd name="T32" fmla="*/ 997 w 999"/>
                <a:gd name="T33" fmla="*/ 192 h 648"/>
                <a:gd name="T34" fmla="*/ 997 w 999"/>
                <a:gd name="T35" fmla="*/ 192 h 648"/>
                <a:gd name="T36" fmla="*/ 997 w 999"/>
                <a:gd name="T37" fmla="*/ 192 h 648"/>
                <a:gd name="T38" fmla="*/ 995 w 999"/>
                <a:gd name="T39" fmla="*/ 190 h 648"/>
                <a:gd name="T40" fmla="*/ 995 w 999"/>
                <a:gd name="T41" fmla="*/ 190 h 648"/>
                <a:gd name="T42" fmla="*/ 995 w 999"/>
                <a:gd name="T43" fmla="*/ 190 h 648"/>
                <a:gd name="T44" fmla="*/ 995 w 999"/>
                <a:gd name="T45" fmla="*/ 190 h 648"/>
                <a:gd name="T46" fmla="*/ 989 w 999"/>
                <a:gd name="T47" fmla="*/ 186 h 648"/>
                <a:gd name="T48" fmla="*/ 990 w 999"/>
                <a:gd name="T49" fmla="*/ 186 h 648"/>
                <a:gd name="T50" fmla="*/ 989 w 999"/>
                <a:gd name="T51" fmla="*/ 186 h 648"/>
                <a:gd name="T52" fmla="*/ 989 w 999"/>
                <a:gd name="T53" fmla="*/ 186 h 648"/>
                <a:gd name="T54" fmla="*/ 988 w 999"/>
                <a:gd name="T55" fmla="*/ 185 h 648"/>
                <a:gd name="T56" fmla="*/ 989 w 999"/>
                <a:gd name="T57" fmla="*/ 185 h 648"/>
                <a:gd name="T58" fmla="*/ 988 w 999"/>
                <a:gd name="T59" fmla="*/ 185 h 648"/>
                <a:gd name="T60" fmla="*/ 988 w 999"/>
                <a:gd name="T61" fmla="*/ 185 h 648"/>
                <a:gd name="T62" fmla="*/ 988 w 999"/>
                <a:gd name="T63" fmla="*/ 185 h 648"/>
                <a:gd name="T64" fmla="*/ 987 w 999"/>
                <a:gd name="T65" fmla="*/ 184 h 648"/>
                <a:gd name="T66" fmla="*/ 987 w 999"/>
                <a:gd name="T67" fmla="*/ 184 h 648"/>
                <a:gd name="T68" fmla="*/ 987 w 999"/>
                <a:gd name="T69" fmla="*/ 184 h 648"/>
                <a:gd name="T70" fmla="*/ 987 w 999"/>
                <a:gd name="T71" fmla="*/ 184 h 648"/>
                <a:gd name="T72" fmla="*/ 877 w 999"/>
                <a:gd name="T73" fmla="*/ 0 h 648"/>
                <a:gd name="T74" fmla="*/ 887 w 999"/>
                <a:gd name="T75" fmla="*/ 17 h 648"/>
                <a:gd name="T76" fmla="*/ 877 w 999"/>
                <a:gd name="T77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9" h="648">
                  <a:moveTo>
                    <a:pt x="906" y="197"/>
                  </a:moveTo>
                  <a:cubicBezTo>
                    <a:pt x="906" y="197"/>
                    <a:pt x="906" y="197"/>
                    <a:pt x="906" y="197"/>
                  </a:cubicBezTo>
                  <a:cubicBezTo>
                    <a:pt x="905" y="197"/>
                    <a:pt x="905" y="197"/>
                    <a:pt x="905" y="197"/>
                  </a:cubicBezTo>
                  <a:cubicBezTo>
                    <a:pt x="905" y="197"/>
                    <a:pt x="905" y="197"/>
                    <a:pt x="905" y="197"/>
                  </a:cubicBezTo>
                  <a:cubicBezTo>
                    <a:pt x="208" y="641"/>
                    <a:pt x="208" y="641"/>
                    <a:pt x="208" y="641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213" y="648"/>
                    <a:pt x="213" y="648"/>
                    <a:pt x="213" y="648"/>
                  </a:cubicBezTo>
                  <a:cubicBezTo>
                    <a:pt x="911" y="205"/>
                    <a:pt x="911" y="205"/>
                    <a:pt x="911" y="205"/>
                  </a:cubicBezTo>
                  <a:cubicBezTo>
                    <a:pt x="911" y="205"/>
                    <a:pt x="911" y="205"/>
                    <a:pt x="911" y="205"/>
                  </a:cubicBezTo>
                  <a:cubicBezTo>
                    <a:pt x="906" y="197"/>
                    <a:pt x="906" y="197"/>
                    <a:pt x="906" y="197"/>
                  </a:cubicBezTo>
                  <a:cubicBezTo>
                    <a:pt x="906" y="197"/>
                    <a:pt x="906" y="197"/>
                    <a:pt x="906" y="197"/>
                  </a:cubicBezTo>
                  <a:moveTo>
                    <a:pt x="999" y="195"/>
                  </a:moveTo>
                  <a:cubicBezTo>
                    <a:pt x="999" y="195"/>
                    <a:pt x="999" y="195"/>
                    <a:pt x="999" y="195"/>
                  </a:cubicBezTo>
                  <a:cubicBezTo>
                    <a:pt x="999" y="195"/>
                    <a:pt x="999" y="195"/>
                    <a:pt x="999" y="195"/>
                  </a:cubicBezTo>
                  <a:cubicBezTo>
                    <a:pt x="999" y="195"/>
                    <a:pt x="999" y="195"/>
                    <a:pt x="999" y="195"/>
                  </a:cubicBezTo>
                  <a:moveTo>
                    <a:pt x="997" y="192"/>
                  </a:moveTo>
                  <a:cubicBezTo>
                    <a:pt x="997" y="192"/>
                    <a:pt x="997" y="192"/>
                    <a:pt x="997" y="192"/>
                  </a:cubicBezTo>
                  <a:cubicBezTo>
                    <a:pt x="997" y="192"/>
                    <a:pt x="997" y="192"/>
                    <a:pt x="997" y="192"/>
                  </a:cubicBezTo>
                  <a:cubicBezTo>
                    <a:pt x="997" y="192"/>
                    <a:pt x="997" y="192"/>
                    <a:pt x="997" y="192"/>
                  </a:cubicBezTo>
                  <a:moveTo>
                    <a:pt x="995" y="190"/>
                  </a:moveTo>
                  <a:cubicBezTo>
                    <a:pt x="995" y="190"/>
                    <a:pt x="995" y="190"/>
                    <a:pt x="995" y="190"/>
                  </a:cubicBezTo>
                  <a:cubicBezTo>
                    <a:pt x="995" y="190"/>
                    <a:pt x="995" y="190"/>
                    <a:pt x="995" y="190"/>
                  </a:cubicBezTo>
                  <a:cubicBezTo>
                    <a:pt x="995" y="190"/>
                    <a:pt x="995" y="190"/>
                    <a:pt x="995" y="190"/>
                  </a:cubicBezTo>
                  <a:moveTo>
                    <a:pt x="989" y="186"/>
                  </a:moveTo>
                  <a:cubicBezTo>
                    <a:pt x="990" y="186"/>
                    <a:pt x="990" y="186"/>
                    <a:pt x="990" y="186"/>
                  </a:cubicBezTo>
                  <a:cubicBezTo>
                    <a:pt x="990" y="186"/>
                    <a:pt x="990" y="186"/>
                    <a:pt x="989" y="186"/>
                  </a:cubicBezTo>
                  <a:cubicBezTo>
                    <a:pt x="989" y="186"/>
                    <a:pt x="989" y="186"/>
                    <a:pt x="989" y="186"/>
                  </a:cubicBezTo>
                  <a:moveTo>
                    <a:pt x="988" y="185"/>
                  </a:moveTo>
                  <a:cubicBezTo>
                    <a:pt x="988" y="185"/>
                    <a:pt x="988" y="185"/>
                    <a:pt x="989" y="185"/>
                  </a:cubicBezTo>
                  <a:cubicBezTo>
                    <a:pt x="988" y="185"/>
                    <a:pt x="988" y="185"/>
                    <a:pt x="988" y="185"/>
                  </a:cubicBezTo>
                  <a:cubicBezTo>
                    <a:pt x="988" y="185"/>
                    <a:pt x="988" y="185"/>
                    <a:pt x="988" y="185"/>
                  </a:cubicBezTo>
                  <a:cubicBezTo>
                    <a:pt x="988" y="185"/>
                    <a:pt x="988" y="185"/>
                    <a:pt x="988" y="185"/>
                  </a:cubicBezTo>
                  <a:moveTo>
                    <a:pt x="987" y="184"/>
                  </a:moveTo>
                  <a:cubicBezTo>
                    <a:pt x="987" y="184"/>
                    <a:pt x="987" y="184"/>
                    <a:pt x="987" y="184"/>
                  </a:cubicBezTo>
                  <a:cubicBezTo>
                    <a:pt x="987" y="184"/>
                    <a:pt x="987" y="184"/>
                    <a:pt x="987" y="184"/>
                  </a:cubicBezTo>
                  <a:cubicBezTo>
                    <a:pt x="987" y="184"/>
                    <a:pt x="987" y="184"/>
                    <a:pt x="987" y="184"/>
                  </a:cubicBezTo>
                  <a:moveTo>
                    <a:pt x="877" y="0"/>
                  </a:moveTo>
                  <a:cubicBezTo>
                    <a:pt x="887" y="17"/>
                    <a:pt x="887" y="17"/>
                    <a:pt x="887" y="17"/>
                  </a:cubicBezTo>
                  <a:cubicBezTo>
                    <a:pt x="884" y="12"/>
                    <a:pt x="881" y="6"/>
                    <a:pt x="87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5"/>
            <p:cNvSpPr/>
            <p:nvPr/>
          </p:nvSpPr>
          <p:spPr bwMode="auto">
            <a:xfrm>
              <a:off x="366712" y="3008313"/>
              <a:ext cx="157163" cy="61912"/>
            </a:xfrm>
            <a:custGeom>
              <a:avLst/>
              <a:gdLst>
                <a:gd name="T0" fmla="*/ 56 w 105"/>
                <a:gd name="T1" fmla="*/ 0 h 41"/>
                <a:gd name="T2" fmla="*/ 6 w 105"/>
                <a:gd name="T3" fmla="*/ 17 h 41"/>
                <a:gd name="T4" fmla="*/ 6 w 105"/>
                <a:gd name="T5" fmla="*/ 17 h 41"/>
                <a:gd name="T6" fmla="*/ 0 w 105"/>
                <a:gd name="T7" fmla="*/ 21 h 41"/>
                <a:gd name="T8" fmla="*/ 0 w 105"/>
                <a:gd name="T9" fmla="*/ 21 h 41"/>
                <a:gd name="T10" fmla="*/ 5 w 105"/>
                <a:gd name="T11" fmla="*/ 29 h 41"/>
                <a:gd name="T12" fmla="*/ 57 w 105"/>
                <a:gd name="T13" fmla="*/ 11 h 41"/>
                <a:gd name="T14" fmla="*/ 105 w 105"/>
                <a:gd name="T15" fmla="*/ 41 h 41"/>
                <a:gd name="T16" fmla="*/ 98 w 105"/>
                <a:gd name="T17" fmla="*/ 25 h 41"/>
                <a:gd name="T18" fmla="*/ 98 w 105"/>
                <a:gd name="T19" fmla="*/ 25 h 41"/>
                <a:gd name="T20" fmla="*/ 94 w 105"/>
                <a:gd name="T21" fmla="*/ 19 h 41"/>
                <a:gd name="T22" fmla="*/ 93 w 105"/>
                <a:gd name="T23" fmla="*/ 19 h 41"/>
                <a:gd name="T24" fmla="*/ 93 w 105"/>
                <a:gd name="T25" fmla="*/ 19 h 41"/>
                <a:gd name="T26" fmla="*/ 93 w 105"/>
                <a:gd name="T27" fmla="*/ 18 h 41"/>
                <a:gd name="T28" fmla="*/ 92 w 105"/>
                <a:gd name="T29" fmla="*/ 18 h 41"/>
                <a:gd name="T30" fmla="*/ 92 w 105"/>
                <a:gd name="T31" fmla="*/ 17 h 41"/>
                <a:gd name="T32" fmla="*/ 92 w 105"/>
                <a:gd name="T33" fmla="*/ 17 h 41"/>
                <a:gd name="T34" fmla="*/ 91 w 105"/>
                <a:gd name="T35" fmla="*/ 16 h 41"/>
                <a:gd name="T36" fmla="*/ 91 w 105"/>
                <a:gd name="T37" fmla="*/ 16 h 41"/>
                <a:gd name="T38" fmla="*/ 91 w 105"/>
                <a:gd name="T39" fmla="*/ 16 h 41"/>
                <a:gd name="T40" fmla="*/ 90 w 105"/>
                <a:gd name="T41" fmla="*/ 15 h 41"/>
                <a:gd name="T42" fmla="*/ 90 w 105"/>
                <a:gd name="T43" fmla="*/ 15 h 41"/>
                <a:gd name="T44" fmla="*/ 89 w 105"/>
                <a:gd name="T45" fmla="*/ 15 h 41"/>
                <a:gd name="T46" fmla="*/ 89 w 105"/>
                <a:gd name="T47" fmla="*/ 14 h 41"/>
                <a:gd name="T48" fmla="*/ 89 w 105"/>
                <a:gd name="T49" fmla="*/ 14 h 41"/>
                <a:gd name="T50" fmla="*/ 84 w 105"/>
                <a:gd name="T51" fmla="*/ 10 h 41"/>
                <a:gd name="T52" fmla="*/ 83 w 105"/>
                <a:gd name="T53" fmla="*/ 10 h 41"/>
                <a:gd name="T54" fmla="*/ 83 w 105"/>
                <a:gd name="T55" fmla="*/ 10 h 41"/>
                <a:gd name="T56" fmla="*/ 83 w 105"/>
                <a:gd name="T57" fmla="*/ 9 h 41"/>
                <a:gd name="T58" fmla="*/ 82 w 105"/>
                <a:gd name="T59" fmla="*/ 9 h 41"/>
                <a:gd name="T60" fmla="*/ 81 w 105"/>
                <a:gd name="T61" fmla="*/ 8 h 41"/>
                <a:gd name="T62" fmla="*/ 81 w 105"/>
                <a:gd name="T63" fmla="*/ 8 h 41"/>
                <a:gd name="T64" fmla="*/ 81 w 105"/>
                <a:gd name="T65" fmla="*/ 8 h 41"/>
                <a:gd name="T66" fmla="*/ 80 w 105"/>
                <a:gd name="T67" fmla="*/ 7 h 41"/>
                <a:gd name="T68" fmla="*/ 80 w 105"/>
                <a:gd name="T69" fmla="*/ 7 h 41"/>
                <a:gd name="T70" fmla="*/ 79 w 105"/>
                <a:gd name="T71" fmla="*/ 7 h 41"/>
                <a:gd name="T72" fmla="*/ 79 w 105"/>
                <a:gd name="T73" fmla="*/ 7 h 41"/>
                <a:gd name="T74" fmla="*/ 78 w 105"/>
                <a:gd name="T75" fmla="*/ 6 h 41"/>
                <a:gd name="T76" fmla="*/ 78 w 105"/>
                <a:gd name="T77" fmla="*/ 6 h 41"/>
                <a:gd name="T78" fmla="*/ 56 w 105"/>
                <a:gd name="T7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5" h="41">
                  <a:moveTo>
                    <a:pt x="56" y="0"/>
                  </a:moveTo>
                  <a:cubicBezTo>
                    <a:pt x="43" y="0"/>
                    <a:pt x="27" y="5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4" y="18"/>
                    <a:pt x="2" y="19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20" y="18"/>
                    <a:pt x="39" y="11"/>
                    <a:pt x="57" y="11"/>
                  </a:cubicBezTo>
                  <a:cubicBezTo>
                    <a:pt x="75" y="11"/>
                    <a:pt x="93" y="19"/>
                    <a:pt x="105" y="41"/>
                  </a:cubicBezTo>
                  <a:cubicBezTo>
                    <a:pt x="103" y="35"/>
                    <a:pt x="101" y="30"/>
                    <a:pt x="98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7" y="23"/>
                    <a:pt x="95" y="21"/>
                    <a:pt x="94" y="19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7" y="13"/>
                    <a:pt x="86" y="11"/>
                    <a:pt x="84" y="10"/>
                  </a:cubicBezTo>
                  <a:cubicBezTo>
                    <a:pt x="84" y="10"/>
                    <a:pt x="84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2" y="3"/>
                    <a:pt x="64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6"/>
            <p:cNvSpPr/>
            <p:nvPr/>
          </p:nvSpPr>
          <p:spPr bwMode="auto">
            <a:xfrm>
              <a:off x="307975" y="2713038"/>
              <a:ext cx="6350" cy="11112"/>
            </a:xfrm>
            <a:custGeom>
              <a:avLst/>
              <a:gdLst>
                <a:gd name="T0" fmla="*/ 5 w 5"/>
                <a:gd name="T1" fmla="*/ 8 h 8"/>
                <a:gd name="T2" fmla="*/ 0 w 5"/>
                <a:gd name="T3" fmla="*/ 0 h 8"/>
                <a:gd name="T4" fmla="*/ 2 w 5"/>
                <a:gd name="T5" fmla="*/ 4 h 8"/>
                <a:gd name="T6" fmla="*/ 5 w 5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3"/>
                    <a:pt x="2" y="4"/>
                  </a:cubicBezTo>
                  <a:cubicBezTo>
                    <a:pt x="3" y="5"/>
                    <a:pt x="4" y="7"/>
                    <a:pt x="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1" name="Freeform 17"/>
          <p:cNvSpPr/>
          <p:nvPr/>
        </p:nvSpPr>
        <p:spPr bwMode="auto">
          <a:xfrm>
            <a:off x="4870464" y="3969238"/>
            <a:ext cx="508000" cy="1614487"/>
          </a:xfrm>
          <a:custGeom>
            <a:avLst/>
            <a:gdLst>
              <a:gd name="T0" fmla="*/ 61 w 338"/>
              <a:gd name="T1" fmla="*/ 985 h 1074"/>
              <a:gd name="T2" fmla="*/ 61 w 338"/>
              <a:gd name="T3" fmla="*/ 985 h 1074"/>
              <a:gd name="T4" fmla="*/ 62 w 338"/>
              <a:gd name="T5" fmla="*/ 159 h 1074"/>
              <a:gd name="T6" fmla="*/ 199 w 338"/>
              <a:gd name="T7" fmla="*/ 0 h 1074"/>
              <a:gd name="T8" fmla="*/ 338 w 338"/>
              <a:gd name="T9" fmla="*/ 160 h 1074"/>
              <a:gd name="T10" fmla="*/ 337 w 338"/>
              <a:gd name="T11" fmla="*/ 761 h 1074"/>
              <a:gd name="T12" fmla="*/ 337 w 338"/>
              <a:gd name="T13" fmla="*/ 986 h 1074"/>
              <a:gd name="T14" fmla="*/ 256 w 338"/>
              <a:gd name="T15" fmla="*/ 1067 h 1074"/>
              <a:gd name="T16" fmla="*/ 0 w 338"/>
              <a:gd name="T17" fmla="*/ 1067 h 1074"/>
              <a:gd name="T18" fmla="*/ 61 w 338"/>
              <a:gd name="T19" fmla="*/ 986 h 1074"/>
              <a:gd name="T20" fmla="*/ 61 w 338"/>
              <a:gd name="T21" fmla="*/ 985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8" h="1074">
                <a:moveTo>
                  <a:pt x="61" y="985"/>
                </a:moveTo>
                <a:cubicBezTo>
                  <a:pt x="61" y="985"/>
                  <a:pt x="61" y="985"/>
                  <a:pt x="61" y="985"/>
                </a:cubicBezTo>
                <a:cubicBezTo>
                  <a:pt x="62" y="159"/>
                  <a:pt x="62" y="159"/>
                  <a:pt x="62" y="159"/>
                </a:cubicBezTo>
                <a:cubicBezTo>
                  <a:pt x="199" y="0"/>
                  <a:pt x="199" y="0"/>
                  <a:pt x="199" y="0"/>
                </a:cubicBezTo>
                <a:cubicBezTo>
                  <a:pt x="338" y="160"/>
                  <a:pt x="338" y="160"/>
                  <a:pt x="338" y="160"/>
                </a:cubicBezTo>
                <a:cubicBezTo>
                  <a:pt x="337" y="761"/>
                  <a:pt x="337" y="761"/>
                  <a:pt x="337" y="761"/>
                </a:cubicBezTo>
                <a:cubicBezTo>
                  <a:pt x="337" y="836"/>
                  <a:pt x="337" y="911"/>
                  <a:pt x="337" y="986"/>
                </a:cubicBezTo>
                <a:cubicBezTo>
                  <a:pt x="337" y="1074"/>
                  <a:pt x="289" y="1067"/>
                  <a:pt x="256" y="1067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30" y="1066"/>
                  <a:pt x="61" y="1057"/>
                  <a:pt x="61" y="986"/>
                </a:cubicBezTo>
                <a:cubicBezTo>
                  <a:pt x="61" y="985"/>
                  <a:pt x="61" y="985"/>
                  <a:pt x="61" y="98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4858781" y="3946850"/>
            <a:ext cx="384175" cy="1604963"/>
            <a:chOff x="-2060575" y="2630488"/>
            <a:chExt cx="384175" cy="1604962"/>
          </a:xfrm>
          <a:solidFill>
            <a:schemeClr val="bg1">
              <a:lumMod val="50000"/>
            </a:schemeClr>
          </a:solidFill>
        </p:grpSpPr>
        <p:sp>
          <p:nvSpPr>
            <p:cNvPr id="33" name="Freeform 18"/>
            <p:cNvSpPr/>
            <p:nvPr/>
          </p:nvSpPr>
          <p:spPr bwMode="auto">
            <a:xfrm>
              <a:off x="-1963738" y="2811463"/>
              <a:ext cx="55563" cy="1301750"/>
            </a:xfrm>
            <a:custGeom>
              <a:avLst/>
              <a:gdLst>
                <a:gd name="T0" fmla="*/ 37 w 37"/>
                <a:gd name="T1" fmla="*/ 0 h 866"/>
                <a:gd name="T2" fmla="*/ 0 w 37"/>
                <a:gd name="T3" fmla="*/ 39 h 866"/>
                <a:gd name="T4" fmla="*/ 0 w 37"/>
                <a:gd name="T5" fmla="*/ 866 h 866"/>
                <a:gd name="T6" fmla="*/ 0 w 37"/>
                <a:gd name="T7" fmla="*/ 866 h 866"/>
                <a:gd name="T8" fmla="*/ 9 w 37"/>
                <a:gd name="T9" fmla="*/ 866 h 866"/>
                <a:gd name="T10" fmla="*/ 9 w 37"/>
                <a:gd name="T11" fmla="*/ 866 h 866"/>
                <a:gd name="T12" fmla="*/ 9 w 37"/>
                <a:gd name="T13" fmla="*/ 865 h 866"/>
                <a:gd name="T14" fmla="*/ 9 w 37"/>
                <a:gd name="T15" fmla="*/ 865 h 866"/>
                <a:gd name="T16" fmla="*/ 9 w 37"/>
                <a:gd name="T17" fmla="*/ 39 h 866"/>
                <a:gd name="T18" fmla="*/ 37 w 37"/>
                <a:gd name="T19" fmla="*/ 8 h 866"/>
                <a:gd name="T20" fmla="*/ 37 w 37"/>
                <a:gd name="T2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866">
                  <a:moveTo>
                    <a:pt x="37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866"/>
                    <a:pt x="0" y="866"/>
                    <a:pt x="0" y="866"/>
                  </a:cubicBezTo>
                  <a:cubicBezTo>
                    <a:pt x="0" y="866"/>
                    <a:pt x="0" y="866"/>
                    <a:pt x="0" y="866"/>
                  </a:cubicBezTo>
                  <a:cubicBezTo>
                    <a:pt x="9" y="866"/>
                    <a:pt x="9" y="866"/>
                    <a:pt x="9" y="866"/>
                  </a:cubicBezTo>
                  <a:cubicBezTo>
                    <a:pt x="9" y="866"/>
                    <a:pt x="9" y="866"/>
                    <a:pt x="9" y="866"/>
                  </a:cubicBezTo>
                  <a:cubicBezTo>
                    <a:pt x="9" y="865"/>
                    <a:pt x="9" y="865"/>
                    <a:pt x="9" y="865"/>
                  </a:cubicBezTo>
                  <a:cubicBezTo>
                    <a:pt x="9" y="865"/>
                    <a:pt x="9" y="865"/>
                    <a:pt x="9" y="865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9"/>
            <p:cNvSpPr/>
            <p:nvPr/>
          </p:nvSpPr>
          <p:spPr bwMode="auto">
            <a:xfrm>
              <a:off x="-1963738" y="4113213"/>
              <a:ext cx="12700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8 h 8"/>
                <a:gd name="T4" fmla="*/ 9 w 9"/>
                <a:gd name="T5" fmla="*/ 4 h 8"/>
                <a:gd name="T6" fmla="*/ 9 w 9"/>
                <a:gd name="T7" fmla="*/ 0 h 8"/>
                <a:gd name="T8" fmla="*/ 0 w 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3"/>
                    <a:pt x="0" y="6"/>
                    <a:pt x="0" y="8"/>
                  </a:cubicBezTo>
                  <a:cubicBezTo>
                    <a:pt x="3" y="7"/>
                    <a:pt x="6" y="6"/>
                    <a:pt x="9" y="4"/>
                  </a:cubicBezTo>
                  <a:cubicBezTo>
                    <a:pt x="9" y="3"/>
                    <a:pt x="9" y="2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0"/>
            <p:cNvSpPr>
              <a:spLocks noEditPoints="1"/>
            </p:cNvSpPr>
            <p:nvPr/>
          </p:nvSpPr>
          <p:spPr bwMode="auto">
            <a:xfrm>
              <a:off x="-2060575" y="4225925"/>
              <a:ext cx="66675" cy="9525"/>
            </a:xfrm>
            <a:custGeom>
              <a:avLst/>
              <a:gdLst>
                <a:gd name="T0" fmla="*/ 25 w 44"/>
                <a:gd name="T1" fmla="*/ 6 h 7"/>
                <a:gd name="T2" fmla="*/ 17 w 44"/>
                <a:gd name="T3" fmla="*/ 7 h 7"/>
                <a:gd name="T4" fmla="*/ 17 w 44"/>
                <a:gd name="T5" fmla="*/ 7 h 7"/>
                <a:gd name="T6" fmla="*/ 24 w 44"/>
                <a:gd name="T7" fmla="*/ 6 h 7"/>
                <a:gd name="T8" fmla="*/ 25 w 44"/>
                <a:gd name="T9" fmla="*/ 6 h 7"/>
                <a:gd name="T10" fmla="*/ 25 w 44"/>
                <a:gd name="T11" fmla="*/ 6 h 7"/>
                <a:gd name="T12" fmla="*/ 32 w 44"/>
                <a:gd name="T13" fmla="*/ 5 h 7"/>
                <a:gd name="T14" fmla="*/ 30 w 44"/>
                <a:gd name="T15" fmla="*/ 5 h 7"/>
                <a:gd name="T16" fmla="*/ 31 w 44"/>
                <a:gd name="T17" fmla="*/ 5 h 7"/>
                <a:gd name="T18" fmla="*/ 31 w 44"/>
                <a:gd name="T19" fmla="*/ 5 h 7"/>
                <a:gd name="T20" fmla="*/ 32 w 44"/>
                <a:gd name="T21" fmla="*/ 5 h 7"/>
                <a:gd name="T22" fmla="*/ 0 w 44"/>
                <a:gd name="T23" fmla="*/ 4 h 7"/>
                <a:gd name="T24" fmla="*/ 17 w 44"/>
                <a:gd name="T25" fmla="*/ 7 h 7"/>
                <a:gd name="T26" fmla="*/ 17 w 44"/>
                <a:gd name="T27" fmla="*/ 7 h 7"/>
                <a:gd name="T28" fmla="*/ 0 w 44"/>
                <a:gd name="T29" fmla="*/ 4 h 7"/>
                <a:gd name="T30" fmla="*/ 0 w 44"/>
                <a:gd name="T31" fmla="*/ 4 h 7"/>
                <a:gd name="T32" fmla="*/ 38 w 44"/>
                <a:gd name="T33" fmla="*/ 3 h 7"/>
                <a:gd name="T34" fmla="*/ 38 w 44"/>
                <a:gd name="T35" fmla="*/ 3 h 7"/>
                <a:gd name="T36" fmla="*/ 38 w 44"/>
                <a:gd name="T37" fmla="*/ 3 h 7"/>
                <a:gd name="T38" fmla="*/ 38 w 44"/>
                <a:gd name="T39" fmla="*/ 3 h 7"/>
                <a:gd name="T40" fmla="*/ 40 w 44"/>
                <a:gd name="T41" fmla="*/ 2 h 7"/>
                <a:gd name="T42" fmla="*/ 40 w 44"/>
                <a:gd name="T43" fmla="*/ 2 h 7"/>
                <a:gd name="T44" fmla="*/ 40 w 44"/>
                <a:gd name="T45" fmla="*/ 2 h 7"/>
                <a:gd name="T46" fmla="*/ 40 w 44"/>
                <a:gd name="T47" fmla="*/ 2 h 7"/>
                <a:gd name="T48" fmla="*/ 41 w 44"/>
                <a:gd name="T49" fmla="*/ 1 h 7"/>
                <a:gd name="T50" fmla="*/ 41 w 44"/>
                <a:gd name="T51" fmla="*/ 1 h 7"/>
                <a:gd name="T52" fmla="*/ 41 w 44"/>
                <a:gd name="T53" fmla="*/ 1 h 7"/>
                <a:gd name="T54" fmla="*/ 41 w 44"/>
                <a:gd name="T55" fmla="*/ 1 h 7"/>
                <a:gd name="T56" fmla="*/ 43 w 44"/>
                <a:gd name="T57" fmla="*/ 1 h 7"/>
                <a:gd name="T58" fmla="*/ 42 w 44"/>
                <a:gd name="T59" fmla="*/ 1 h 7"/>
                <a:gd name="T60" fmla="*/ 42 w 44"/>
                <a:gd name="T61" fmla="*/ 1 h 7"/>
                <a:gd name="T62" fmla="*/ 43 w 44"/>
                <a:gd name="T63" fmla="*/ 1 h 7"/>
                <a:gd name="T64" fmla="*/ 44 w 44"/>
                <a:gd name="T65" fmla="*/ 0 h 7"/>
                <a:gd name="T66" fmla="*/ 44 w 44"/>
                <a:gd name="T67" fmla="*/ 0 h 7"/>
                <a:gd name="T68" fmla="*/ 44 w 44"/>
                <a:gd name="T69" fmla="*/ 0 h 7"/>
                <a:gd name="T70" fmla="*/ 44 w 44"/>
                <a:gd name="T71" fmla="*/ 0 h 7"/>
                <a:gd name="T72" fmla="*/ 44 w 44"/>
                <a:gd name="T73" fmla="*/ 0 h 7"/>
                <a:gd name="T74" fmla="*/ 44 w 44"/>
                <a:gd name="T75" fmla="*/ 0 h 7"/>
                <a:gd name="T76" fmla="*/ 44 w 44"/>
                <a:gd name="T77" fmla="*/ 0 h 7"/>
                <a:gd name="T78" fmla="*/ 44 w 44"/>
                <a:gd name="T79" fmla="*/ 0 h 7"/>
                <a:gd name="T80" fmla="*/ 44 w 44"/>
                <a:gd name="T81" fmla="*/ 0 h 7"/>
                <a:gd name="T82" fmla="*/ 44 w 44"/>
                <a:gd name="T8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4" h="7">
                  <a:moveTo>
                    <a:pt x="25" y="6"/>
                  </a:moveTo>
                  <a:cubicBezTo>
                    <a:pt x="22" y="6"/>
                    <a:pt x="20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2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moveTo>
                    <a:pt x="32" y="5"/>
                  </a:moveTo>
                  <a:cubicBezTo>
                    <a:pt x="31" y="5"/>
                    <a:pt x="31" y="5"/>
                    <a:pt x="30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2" y="5"/>
                  </a:cubicBezTo>
                  <a:moveTo>
                    <a:pt x="0" y="4"/>
                  </a:moveTo>
                  <a:cubicBezTo>
                    <a:pt x="6" y="6"/>
                    <a:pt x="11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1" y="6"/>
                    <a:pt x="6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38" y="3"/>
                  </a:move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moveTo>
                    <a:pt x="40" y="2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moveTo>
                    <a:pt x="41" y="1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moveTo>
                    <a:pt x="43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1"/>
            <p:cNvSpPr/>
            <p:nvPr/>
          </p:nvSpPr>
          <p:spPr bwMode="auto">
            <a:xfrm>
              <a:off x="-2060575" y="4132263"/>
              <a:ext cx="109538" cy="103187"/>
            </a:xfrm>
            <a:custGeom>
              <a:avLst/>
              <a:gdLst>
                <a:gd name="T0" fmla="*/ 64 w 73"/>
                <a:gd name="T1" fmla="*/ 0 h 69"/>
                <a:gd name="T2" fmla="*/ 5 w 73"/>
                <a:gd name="T3" fmla="*/ 66 h 69"/>
                <a:gd name="T4" fmla="*/ 0 w 73"/>
                <a:gd name="T5" fmla="*/ 66 h 69"/>
                <a:gd name="T6" fmla="*/ 17 w 73"/>
                <a:gd name="T7" fmla="*/ 69 h 69"/>
                <a:gd name="T8" fmla="*/ 17 w 73"/>
                <a:gd name="T9" fmla="*/ 69 h 69"/>
                <a:gd name="T10" fmla="*/ 25 w 73"/>
                <a:gd name="T11" fmla="*/ 68 h 69"/>
                <a:gd name="T12" fmla="*/ 25 w 73"/>
                <a:gd name="T13" fmla="*/ 68 h 69"/>
                <a:gd name="T14" fmla="*/ 26 w 73"/>
                <a:gd name="T15" fmla="*/ 68 h 69"/>
                <a:gd name="T16" fmla="*/ 27 w 73"/>
                <a:gd name="T17" fmla="*/ 68 h 69"/>
                <a:gd name="T18" fmla="*/ 27 w 73"/>
                <a:gd name="T19" fmla="*/ 68 h 69"/>
                <a:gd name="T20" fmla="*/ 28 w 73"/>
                <a:gd name="T21" fmla="*/ 67 h 69"/>
                <a:gd name="T22" fmla="*/ 28 w 73"/>
                <a:gd name="T23" fmla="*/ 67 h 69"/>
                <a:gd name="T24" fmla="*/ 29 w 73"/>
                <a:gd name="T25" fmla="*/ 67 h 69"/>
                <a:gd name="T26" fmla="*/ 30 w 73"/>
                <a:gd name="T27" fmla="*/ 67 h 69"/>
                <a:gd name="T28" fmla="*/ 30 w 73"/>
                <a:gd name="T29" fmla="*/ 67 h 69"/>
                <a:gd name="T30" fmla="*/ 32 w 73"/>
                <a:gd name="T31" fmla="*/ 67 h 69"/>
                <a:gd name="T32" fmla="*/ 38 w 73"/>
                <a:gd name="T33" fmla="*/ 65 h 69"/>
                <a:gd name="T34" fmla="*/ 38 w 73"/>
                <a:gd name="T35" fmla="*/ 65 h 69"/>
                <a:gd name="T36" fmla="*/ 38 w 73"/>
                <a:gd name="T37" fmla="*/ 65 h 69"/>
                <a:gd name="T38" fmla="*/ 39 w 73"/>
                <a:gd name="T39" fmla="*/ 64 h 69"/>
                <a:gd name="T40" fmla="*/ 39 w 73"/>
                <a:gd name="T41" fmla="*/ 64 h 69"/>
                <a:gd name="T42" fmla="*/ 40 w 73"/>
                <a:gd name="T43" fmla="*/ 64 h 69"/>
                <a:gd name="T44" fmla="*/ 40 w 73"/>
                <a:gd name="T45" fmla="*/ 64 h 69"/>
                <a:gd name="T46" fmla="*/ 40 w 73"/>
                <a:gd name="T47" fmla="*/ 64 h 69"/>
                <a:gd name="T48" fmla="*/ 41 w 73"/>
                <a:gd name="T49" fmla="*/ 63 h 69"/>
                <a:gd name="T50" fmla="*/ 41 w 73"/>
                <a:gd name="T51" fmla="*/ 63 h 69"/>
                <a:gd name="T52" fmla="*/ 41 w 73"/>
                <a:gd name="T53" fmla="*/ 63 h 69"/>
                <a:gd name="T54" fmla="*/ 42 w 73"/>
                <a:gd name="T55" fmla="*/ 63 h 69"/>
                <a:gd name="T56" fmla="*/ 43 w 73"/>
                <a:gd name="T57" fmla="*/ 63 h 69"/>
                <a:gd name="T58" fmla="*/ 43 w 73"/>
                <a:gd name="T59" fmla="*/ 63 h 69"/>
                <a:gd name="T60" fmla="*/ 44 w 73"/>
                <a:gd name="T61" fmla="*/ 62 h 69"/>
                <a:gd name="T62" fmla="*/ 44 w 73"/>
                <a:gd name="T63" fmla="*/ 62 h 69"/>
                <a:gd name="T64" fmla="*/ 44 w 73"/>
                <a:gd name="T65" fmla="*/ 62 h 69"/>
                <a:gd name="T66" fmla="*/ 44 w 73"/>
                <a:gd name="T67" fmla="*/ 62 h 69"/>
                <a:gd name="T68" fmla="*/ 44 w 73"/>
                <a:gd name="T69" fmla="*/ 62 h 69"/>
                <a:gd name="T70" fmla="*/ 44 w 73"/>
                <a:gd name="T71" fmla="*/ 62 h 69"/>
                <a:gd name="T72" fmla="*/ 44 w 73"/>
                <a:gd name="T73" fmla="*/ 62 h 69"/>
                <a:gd name="T74" fmla="*/ 73 w 73"/>
                <a:gd name="T75" fmla="*/ 0 h 69"/>
                <a:gd name="T76" fmla="*/ 64 w 73"/>
                <a:gd name="T7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69">
                  <a:moveTo>
                    <a:pt x="64" y="0"/>
                  </a:moveTo>
                  <a:cubicBezTo>
                    <a:pt x="61" y="33"/>
                    <a:pt x="46" y="66"/>
                    <a:pt x="5" y="66"/>
                  </a:cubicBezTo>
                  <a:cubicBezTo>
                    <a:pt x="3" y="66"/>
                    <a:pt x="2" y="66"/>
                    <a:pt x="0" y="66"/>
                  </a:cubicBezTo>
                  <a:cubicBezTo>
                    <a:pt x="6" y="68"/>
                    <a:pt x="11" y="68"/>
                    <a:pt x="17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20" y="69"/>
                    <a:pt x="22" y="68"/>
                    <a:pt x="25" y="68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1" y="67"/>
                    <a:pt x="31" y="67"/>
                    <a:pt x="32" y="67"/>
                  </a:cubicBezTo>
                  <a:cubicBezTo>
                    <a:pt x="34" y="66"/>
                    <a:pt x="36" y="66"/>
                    <a:pt x="38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2" y="63"/>
                    <a:pt x="42" y="63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59" y="53"/>
                    <a:pt x="71" y="36"/>
                    <a:pt x="73" y="0"/>
                  </a:cubicBezTo>
                  <a:cubicBezTo>
                    <a:pt x="64" y="0"/>
                    <a:pt x="64" y="0"/>
                    <a:pt x="6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2"/>
            <p:cNvSpPr/>
            <p:nvPr/>
          </p:nvSpPr>
          <p:spPr bwMode="auto">
            <a:xfrm>
              <a:off x="-1706563" y="4235450"/>
              <a:ext cx="30163" cy="0"/>
            </a:xfrm>
            <a:custGeom>
              <a:avLst/>
              <a:gdLst>
                <a:gd name="T0" fmla="*/ 0 w 20"/>
                <a:gd name="T1" fmla="*/ 13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cubicBezTo>
                    <a:pt x="4" y="0"/>
                    <a:pt x="9" y="0"/>
                    <a:pt x="13" y="0"/>
                  </a:cubicBezTo>
                  <a:cubicBezTo>
                    <a:pt x="15" y="0"/>
                    <a:pt x="18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3"/>
            <p:cNvSpPr>
              <a:spLocks noEditPoints="1"/>
            </p:cNvSpPr>
            <p:nvPr/>
          </p:nvSpPr>
          <p:spPr bwMode="auto">
            <a:xfrm>
              <a:off x="-1963738" y="2630488"/>
              <a:ext cx="220663" cy="1501775"/>
            </a:xfrm>
            <a:custGeom>
              <a:avLst/>
              <a:gdLst>
                <a:gd name="T0" fmla="*/ 9 w 147"/>
                <a:gd name="T1" fmla="*/ 990 h 998"/>
                <a:gd name="T2" fmla="*/ 0 w 147"/>
                <a:gd name="T3" fmla="*/ 994 h 998"/>
                <a:gd name="T4" fmla="*/ 0 w 147"/>
                <a:gd name="T5" fmla="*/ 998 h 998"/>
                <a:gd name="T6" fmla="*/ 9 w 147"/>
                <a:gd name="T7" fmla="*/ 998 h 998"/>
                <a:gd name="T8" fmla="*/ 9 w 147"/>
                <a:gd name="T9" fmla="*/ 994 h 998"/>
                <a:gd name="T10" fmla="*/ 9 w 147"/>
                <a:gd name="T11" fmla="*/ 994 h 998"/>
                <a:gd name="T12" fmla="*/ 9 w 147"/>
                <a:gd name="T13" fmla="*/ 990 h 998"/>
                <a:gd name="T14" fmla="*/ 147 w 147"/>
                <a:gd name="T15" fmla="*/ 0 h 998"/>
                <a:gd name="T16" fmla="*/ 37 w 147"/>
                <a:gd name="T17" fmla="*/ 120 h 998"/>
                <a:gd name="T18" fmla="*/ 37 w 147"/>
                <a:gd name="T19" fmla="*/ 128 h 998"/>
                <a:gd name="T20" fmla="*/ 147 w 147"/>
                <a:gd name="T21" fmla="*/ 0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998">
                  <a:moveTo>
                    <a:pt x="9" y="990"/>
                  </a:moveTo>
                  <a:cubicBezTo>
                    <a:pt x="6" y="992"/>
                    <a:pt x="3" y="993"/>
                    <a:pt x="0" y="994"/>
                  </a:cubicBezTo>
                  <a:cubicBezTo>
                    <a:pt x="0" y="996"/>
                    <a:pt x="0" y="997"/>
                    <a:pt x="0" y="998"/>
                  </a:cubicBezTo>
                  <a:cubicBezTo>
                    <a:pt x="9" y="998"/>
                    <a:pt x="9" y="998"/>
                    <a:pt x="9" y="998"/>
                  </a:cubicBezTo>
                  <a:cubicBezTo>
                    <a:pt x="9" y="997"/>
                    <a:pt x="9" y="995"/>
                    <a:pt x="9" y="994"/>
                  </a:cubicBezTo>
                  <a:cubicBezTo>
                    <a:pt x="9" y="994"/>
                    <a:pt x="9" y="994"/>
                    <a:pt x="9" y="994"/>
                  </a:cubicBezTo>
                  <a:cubicBezTo>
                    <a:pt x="9" y="992"/>
                    <a:pt x="9" y="991"/>
                    <a:pt x="9" y="990"/>
                  </a:cubicBezTo>
                  <a:moveTo>
                    <a:pt x="147" y="0"/>
                  </a:moveTo>
                  <a:cubicBezTo>
                    <a:pt x="37" y="120"/>
                    <a:pt x="37" y="120"/>
                    <a:pt x="37" y="120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9" name="Freeform 24"/>
          <p:cNvSpPr/>
          <p:nvPr/>
        </p:nvSpPr>
        <p:spPr bwMode="auto">
          <a:xfrm>
            <a:off x="4852371" y="2937436"/>
            <a:ext cx="1514475" cy="1109663"/>
          </a:xfrm>
          <a:custGeom>
            <a:avLst/>
            <a:gdLst>
              <a:gd name="T0" fmla="*/ 212 w 1006"/>
              <a:gd name="T1" fmla="*/ 93 h 737"/>
              <a:gd name="T2" fmla="*/ 212 w 1006"/>
              <a:gd name="T3" fmla="*/ 93 h 737"/>
              <a:gd name="T4" fmla="*/ 934 w 1006"/>
              <a:gd name="T5" fmla="*/ 496 h 737"/>
              <a:gd name="T6" fmla="*/ 1006 w 1006"/>
              <a:gd name="T7" fmla="*/ 693 h 737"/>
              <a:gd name="T8" fmla="*/ 799 w 1006"/>
              <a:gd name="T9" fmla="*/ 737 h 737"/>
              <a:gd name="T10" fmla="*/ 274 w 1006"/>
              <a:gd name="T11" fmla="*/ 444 h 737"/>
              <a:gd name="T12" fmla="*/ 77 w 1006"/>
              <a:gd name="T13" fmla="*/ 334 h 737"/>
              <a:gd name="T14" fmla="*/ 46 w 1006"/>
              <a:gd name="T15" fmla="*/ 223 h 737"/>
              <a:gd name="T16" fmla="*/ 170 w 1006"/>
              <a:gd name="T17" fmla="*/ 0 h 737"/>
              <a:gd name="T18" fmla="*/ 212 w 1006"/>
              <a:gd name="T19" fmla="*/ 93 h 737"/>
              <a:gd name="T20" fmla="*/ 212 w 1006"/>
              <a:gd name="T21" fmla="*/ 93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06" h="737">
                <a:moveTo>
                  <a:pt x="212" y="93"/>
                </a:moveTo>
                <a:cubicBezTo>
                  <a:pt x="212" y="93"/>
                  <a:pt x="212" y="93"/>
                  <a:pt x="212" y="93"/>
                </a:cubicBezTo>
                <a:cubicBezTo>
                  <a:pt x="934" y="496"/>
                  <a:pt x="934" y="496"/>
                  <a:pt x="934" y="496"/>
                </a:cubicBezTo>
                <a:cubicBezTo>
                  <a:pt x="1006" y="693"/>
                  <a:pt x="1006" y="693"/>
                  <a:pt x="1006" y="693"/>
                </a:cubicBezTo>
                <a:cubicBezTo>
                  <a:pt x="799" y="737"/>
                  <a:pt x="799" y="737"/>
                  <a:pt x="799" y="737"/>
                </a:cubicBezTo>
                <a:cubicBezTo>
                  <a:pt x="274" y="444"/>
                  <a:pt x="274" y="444"/>
                  <a:pt x="274" y="444"/>
                </a:cubicBezTo>
                <a:cubicBezTo>
                  <a:pt x="208" y="407"/>
                  <a:pt x="143" y="370"/>
                  <a:pt x="77" y="334"/>
                </a:cubicBezTo>
                <a:cubicBezTo>
                  <a:pt x="0" y="291"/>
                  <a:pt x="29" y="252"/>
                  <a:pt x="46" y="223"/>
                </a:cubicBezTo>
                <a:cubicBezTo>
                  <a:pt x="170" y="0"/>
                  <a:pt x="170" y="0"/>
                  <a:pt x="170" y="0"/>
                </a:cubicBezTo>
                <a:cubicBezTo>
                  <a:pt x="157" y="26"/>
                  <a:pt x="150" y="58"/>
                  <a:pt x="212" y="93"/>
                </a:cubicBezTo>
                <a:cubicBezTo>
                  <a:pt x="212" y="93"/>
                  <a:pt x="212" y="93"/>
                  <a:pt x="212" y="9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25"/>
          <p:cNvSpPr>
            <a:spLocks noEditPoints="1"/>
          </p:cNvSpPr>
          <p:nvPr/>
        </p:nvSpPr>
        <p:spPr bwMode="auto">
          <a:xfrm>
            <a:off x="5087627" y="2930853"/>
            <a:ext cx="1270000" cy="1055687"/>
          </a:xfrm>
          <a:custGeom>
            <a:avLst/>
            <a:gdLst>
              <a:gd name="T0" fmla="*/ 54 w 844"/>
              <a:gd name="T1" fmla="*/ 93 h 702"/>
              <a:gd name="T2" fmla="*/ 50 w 844"/>
              <a:gd name="T3" fmla="*/ 101 h 702"/>
              <a:gd name="T4" fmla="*/ 50 w 844"/>
              <a:gd name="T5" fmla="*/ 101 h 702"/>
              <a:gd name="T6" fmla="*/ 51 w 844"/>
              <a:gd name="T7" fmla="*/ 102 h 702"/>
              <a:gd name="T8" fmla="*/ 51 w 844"/>
              <a:gd name="T9" fmla="*/ 102 h 702"/>
              <a:gd name="T10" fmla="*/ 772 w 844"/>
              <a:gd name="T11" fmla="*/ 505 h 702"/>
              <a:gd name="T12" fmla="*/ 844 w 844"/>
              <a:gd name="T13" fmla="*/ 702 h 702"/>
              <a:gd name="T14" fmla="*/ 777 w 844"/>
              <a:gd name="T15" fmla="*/ 497 h 702"/>
              <a:gd name="T16" fmla="*/ 54 w 844"/>
              <a:gd name="T17" fmla="*/ 93 h 702"/>
              <a:gd name="T18" fmla="*/ 54 w 844"/>
              <a:gd name="T19" fmla="*/ 93 h 702"/>
              <a:gd name="T20" fmla="*/ 0 w 844"/>
              <a:gd name="T21" fmla="*/ 36 h 702"/>
              <a:gd name="T22" fmla="*/ 0 w 844"/>
              <a:gd name="T23" fmla="*/ 36 h 702"/>
              <a:gd name="T24" fmla="*/ 0 w 844"/>
              <a:gd name="T25" fmla="*/ 36 h 702"/>
              <a:gd name="T26" fmla="*/ 0 w 844"/>
              <a:gd name="T27" fmla="*/ 36 h 702"/>
              <a:gd name="T28" fmla="*/ 3 w 844"/>
              <a:gd name="T29" fmla="*/ 22 h 702"/>
              <a:gd name="T30" fmla="*/ 3 w 844"/>
              <a:gd name="T31" fmla="*/ 22 h 702"/>
              <a:gd name="T32" fmla="*/ 3 w 844"/>
              <a:gd name="T33" fmla="*/ 22 h 702"/>
              <a:gd name="T34" fmla="*/ 3 w 844"/>
              <a:gd name="T35" fmla="*/ 23 h 702"/>
              <a:gd name="T36" fmla="*/ 3 w 844"/>
              <a:gd name="T37" fmla="*/ 22 h 702"/>
              <a:gd name="T38" fmla="*/ 4 w 844"/>
              <a:gd name="T39" fmla="*/ 20 h 702"/>
              <a:gd name="T40" fmla="*/ 4 w 844"/>
              <a:gd name="T41" fmla="*/ 20 h 702"/>
              <a:gd name="T42" fmla="*/ 4 w 844"/>
              <a:gd name="T43" fmla="*/ 20 h 702"/>
              <a:gd name="T44" fmla="*/ 4 w 844"/>
              <a:gd name="T45" fmla="*/ 20 h 702"/>
              <a:gd name="T46" fmla="*/ 6 w 844"/>
              <a:gd name="T47" fmla="*/ 14 h 702"/>
              <a:gd name="T48" fmla="*/ 5 w 844"/>
              <a:gd name="T49" fmla="*/ 17 h 702"/>
              <a:gd name="T50" fmla="*/ 6 w 844"/>
              <a:gd name="T51" fmla="*/ 14 h 702"/>
              <a:gd name="T52" fmla="*/ 17 w 844"/>
              <a:gd name="T53" fmla="*/ 0 h 702"/>
              <a:gd name="T54" fmla="*/ 7 w 844"/>
              <a:gd name="T55" fmla="*/ 13 h 702"/>
              <a:gd name="T56" fmla="*/ 7 w 844"/>
              <a:gd name="T57" fmla="*/ 13 h 702"/>
              <a:gd name="T58" fmla="*/ 7 w 844"/>
              <a:gd name="T59" fmla="*/ 13 h 702"/>
              <a:gd name="T60" fmla="*/ 17 w 844"/>
              <a:gd name="T61" fmla="*/ 0 h 702"/>
              <a:gd name="T62" fmla="*/ 17 w 844"/>
              <a:gd name="T63" fmla="*/ 0 h 702"/>
              <a:gd name="T64" fmla="*/ 17 w 844"/>
              <a:gd name="T65" fmla="*/ 0 h 702"/>
              <a:gd name="T66" fmla="*/ 17 w 844"/>
              <a:gd name="T67" fmla="*/ 0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44" h="702">
                <a:moveTo>
                  <a:pt x="54" y="93"/>
                </a:moveTo>
                <a:cubicBezTo>
                  <a:pt x="50" y="101"/>
                  <a:pt x="50" y="101"/>
                  <a:pt x="50" y="101"/>
                </a:cubicBezTo>
                <a:cubicBezTo>
                  <a:pt x="50" y="101"/>
                  <a:pt x="50" y="101"/>
                  <a:pt x="50" y="101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772" y="505"/>
                  <a:pt x="772" y="505"/>
                  <a:pt x="772" y="505"/>
                </a:cubicBezTo>
                <a:cubicBezTo>
                  <a:pt x="844" y="702"/>
                  <a:pt x="844" y="702"/>
                  <a:pt x="844" y="702"/>
                </a:cubicBezTo>
                <a:cubicBezTo>
                  <a:pt x="777" y="497"/>
                  <a:pt x="777" y="497"/>
                  <a:pt x="777" y="497"/>
                </a:cubicBezTo>
                <a:cubicBezTo>
                  <a:pt x="54" y="93"/>
                  <a:pt x="54" y="93"/>
                  <a:pt x="54" y="93"/>
                </a:cubicBezTo>
                <a:cubicBezTo>
                  <a:pt x="54" y="93"/>
                  <a:pt x="54" y="93"/>
                  <a:pt x="54" y="93"/>
                </a:cubicBezTo>
                <a:moveTo>
                  <a:pt x="0" y="36"/>
                </a:move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6"/>
                  <a:pt x="0" y="36"/>
                </a:cubicBezTo>
                <a:moveTo>
                  <a:pt x="3" y="22"/>
                </a:move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2"/>
                  <a:pt x="3" y="22"/>
                  <a:pt x="3" y="22"/>
                </a:cubicBezTo>
                <a:moveTo>
                  <a:pt x="4" y="20"/>
                </a:move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moveTo>
                  <a:pt x="6" y="14"/>
                </a:moveTo>
                <a:cubicBezTo>
                  <a:pt x="6" y="15"/>
                  <a:pt x="6" y="16"/>
                  <a:pt x="5" y="17"/>
                </a:cubicBezTo>
                <a:cubicBezTo>
                  <a:pt x="6" y="16"/>
                  <a:pt x="6" y="15"/>
                  <a:pt x="6" y="14"/>
                </a:cubicBezTo>
                <a:moveTo>
                  <a:pt x="17" y="0"/>
                </a:moveTo>
                <a:cubicBezTo>
                  <a:pt x="13" y="4"/>
                  <a:pt x="10" y="8"/>
                  <a:pt x="7" y="1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3"/>
                  <a:pt x="7" y="13"/>
                  <a:pt x="7" y="13"/>
                </a:cubicBezTo>
                <a:cubicBezTo>
                  <a:pt x="10" y="8"/>
                  <a:pt x="13" y="4"/>
                  <a:pt x="17" y="0"/>
                </a:cubicBezTo>
                <a:moveTo>
                  <a:pt x="17" y="0"/>
                </a:move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26"/>
          <p:cNvSpPr/>
          <p:nvPr/>
        </p:nvSpPr>
        <p:spPr bwMode="auto">
          <a:xfrm>
            <a:off x="5077434" y="2929187"/>
            <a:ext cx="95251" cy="152400"/>
          </a:xfrm>
          <a:custGeom>
            <a:avLst/>
            <a:gdLst>
              <a:gd name="T0" fmla="*/ 26 w 63"/>
              <a:gd name="T1" fmla="*/ 0 h 101"/>
              <a:gd name="T2" fmla="*/ 26 w 63"/>
              <a:gd name="T3" fmla="*/ 0 h 101"/>
              <a:gd name="T4" fmla="*/ 26 w 63"/>
              <a:gd name="T5" fmla="*/ 0 h 101"/>
              <a:gd name="T6" fmla="*/ 26 w 63"/>
              <a:gd name="T7" fmla="*/ 0 h 101"/>
              <a:gd name="T8" fmla="*/ 16 w 63"/>
              <a:gd name="T9" fmla="*/ 13 h 101"/>
              <a:gd name="T10" fmla="*/ 16 w 63"/>
              <a:gd name="T11" fmla="*/ 13 h 101"/>
              <a:gd name="T12" fmla="*/ 16 w 63"/>
              <a:gd name="T13" fmla="*/ 13 h 101"/>
              <a:gd name="T14" fmla="*/ 15 w 63"/>
              <a:gd name="T15" fmla="*/ 14 h 101"/>
              <a:gd name="T16" fmla="*/ 14 w 63"/>
              <a:gd name="T17" fmla="*/ 17 h 101"/>
              <a:gd name="T18" fmla="*/ 13 w 63"/>
              <a:gd name="T19" fmla="*/ 20 h 101"/>
              <a:gd name="T20" fmla="*/ 13 w 63"/>
              <a:gd name="T21" fmla="*/ 20 h 101"/>
              <a:gd name="T22" fmla="*/ 13 w 63"/>
              <a:gd name="T23" fmla="*/ 20 h 101"/>
              <a:gd name="T24" fmla="*/ 12 w 63"/>
              <a:gd name="T25" fmla="*/ 21 h 101"/>
              <a:gd name="T26" fmla="*/ 12 w 63"/>
              <a:gd name="T27" fmla="*/ 21 h 101"/>
              <a:gd name="T28" fmla="*/ 12 w 63"/>
              <a:gd name="T29" fmla="*/ 22 h 101"/>
              <a:gd name="T30" fmla="*/ 12 w 63"/>
              <a:gd name="T31" fmla="*/ 23 h 101"/>
              <a:gd name="T32" fmla="*/ 12 w 63"/>
              <a:gd name="T33" fmla="*/ 23 h 101"/>
              <a:gd name="T34" fmla="*/ 11 w 63"/>
              <a:gd name="T35" fmla="*/ 24 h 101"/>
              <a:gd name="T36" fmla="*/ 11 w 63"/>
              <a:gd name="T37" fmla="*/ 25 h 101"/>
              <a:gd name="T38" fmla="*/ 11 w 63"/>
              <a:gd name="T39" fmla="*/ 25 h 101"/>
              <a:gd name="T40" fmla="*/ 11 w 63"/>
              <a:gd name="T41" fmla="*/ 26 h 101"/>
              <a:gd name="T42" fmla="*/ 11 w 63"/>
              <a:gd name="T43" fmla="*/ 26 h 101"/>
              <a:gd name="T44" fmla="*/ 9 w 63"/>
              <a:gd name="T45" fmla="*/ 33 h 101"/>
              <a:gd name="T46" fmla="*/ 9 w 63"/>
              <a:gd name="T47" fmla="*/ 33 h 101"/>
              <a:gd name="T48" fmla="*/ 9 w 63"/>
              <a:gd name="T49" fmla="*/ 34 h 101"/>
              <a:gd name="T50" fmla="*/ 9 w 63"/>
              <a:gd name="T51" fmla="*/ 35 h 101"/>
              <a:gd name="T52" fmla="*/ 9 w 63"/>
              <a:gd name="T53" fmla="*/ 36 h 101"/>
              <a:gd name="T54" fmla="*/ 9 w 63"/>
              <a:gd name="T55" fmla="*/ 36 h 101"/>
              <a:gd name="T56" fmla="*/ 9 w 63"/>
              <a:gd name="T57" fmla="*/ 36 h 101"/>
              <a:gd name="T58" fmla="*/ 9 w 63"/>
              <a:gd name="T59" fmla="*/ 37 h 101"/>
              <a:gd name="T60" fmla="*/ 9 w 63"/>
              <a:gd name="T61" fmla="*/ 37 h 101"/>
              <a:gd name="T62" fmla="*/ 9 w 63"/>
              <a:gd name="T63" fmla="*/ 38 h 101"/>
              <a:gd name="T64" fmla="*/ 9 w 63"/>
              <a:gd name="T65" fmla="*/ 38 h 101"/>
              <a:gd name="T66" fmla="*/ 9 w 63"/>
              <a:gd name="T67" fmla="*/ 40 h 101"/>
              <a:gd name="T68" fmla="*/ 9 w 63"/>
              <a:gd name="T69" fmla="*/ 40 h 101"/>
              <a:gd name="T70" fmla="*/ 52 w 63"/>
              <a:gd name="T71" fmla="*/ 98 h 101"/>
              <a:gd name="T72" fmla="*/ 52 w 63"/>
              <a:gd name="T73" fmla="*/ 98 h 101"/>
              <a:gd name="T74" fmla="*/ 59 w 63"/>
              <a:gd name="T75" fmla="*/ 101 h 101"/>
              <a:gd name="T76" fmla="*/ 63 w 63"/>
              <a:gd name="T77" fmla="*/ 93 h 101"/>
              <a:gd name="T78" fmla="*/ 26 w 63"/>
              <a:gd name="T79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3" h="101"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2" y="4"/>
                  <a:pt x="19" y="8"/>
                  <a:pt x="16" y="13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13"/>
                  <a:pt x="15" y="13"/>
                  <a:pt x="15" y="14"/>
                </a:cubicBezTo>
                <a:cubicBezTo>
                  <a:pt x="15" y="15"/>
                  <a:pt x="15" y="16"/>
                  <a:pt x="14" y="17"/>
                </a:cubicBezTo>
                <a:cubicBezTo>
                  <a:pt x="14" y="18"/>
                  <a:pt x="13" y="19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8"/>
                  <a:pt x="10" y="31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7"/>
                  <a:pt x="9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9" y="39"/>
                  <a:pt x="9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8" y="58"/>
                  <a:pt x="19" y="77"/>
                  <a:pt x="52" y="98"/>
                </a:cubicBezTo>
                <a:cubicBezTo>
                  <a:pt x="52" y="98"/>
                  <a:pt x="52" y="98"/>
                  <a:pt x="52" y="98"/>
                </a:cubicBezTo>
                <a:cubicBezTo>
                  <a:pt x="54" y="99"/>
                  <a:pt x="57" y="100"/>
                  <a:pt x="59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30" y="75"/>
                  <a:pt x="0" y="41"/>
                  <a:pt x="26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TextBox 51"/>
          <p:cNvSpPr txBox="1"/>
          <p:nvPr/>
        </p:nvSpPr>
        <p:spPr>
          <a:xfrm rot="1769371">
            <a:off x="5031448" y="3351251"/>
            <a:ext cx="12014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环境营造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52"/>
          <p:cNvSpPr txBox="1"/>
          <p:nvPr/>
        </p:nvSpPr>
        <p:spPr>
          <a:xfrm rot="16200000">
            <a:off x="4581431" y="4579696"/>
            <a:ext cx="12014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Kozuka Gothic Pro B" pitchFamily="34" charset="-128"/>
                <a:ea typeface="Kozuka Gothic Pro B" pitchFamily="34" charset="-128"/>
              </a:defRPr>
            </a:lvl1pPr>
          </a:lstStyle>
          <a:p>
            <a:pPr algn="l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分类教育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100"/>
          <p:cNvSpPr txBox="1"/>
          <p:nvPr/>
        </p:nvSpPr>
        <p:spPr>
          <a:xfrm rot="19652838">
            <a:off x="6184258" y="4376417"/>
            <a:ext cx="12014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Kozuka Gothic Pro B" pitchFamily="34" charset="-128"/>
                <a:ea typeface="Kozuka Gothic Pro B" pitchFamily="34" charset="-128"/>
              </a:defRPr>
            </a:lvl1pPr>
          </a:lstStyle>
          <a:p>
            <a:pPr algn="l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专业渗透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807210" y="1588135"/>
            <a:ext cx="3118485" cy="215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学校的文化层面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倡导创新精神，形成敢于创新风尚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学校的制度层面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建立创新的激励机制</a:t>
            </a:r>
            <a:r>
              <a:rPr lang="en-US" altLang="zh-CN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,树立创新榜样去教育和影响更多的人</a:t>
            </a:r>
            <a:endParaRPr lang="en-US" altLang="zh-CN" sz="1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日常生活层面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学生</a:t>
            </a:r>
            <a:r>
              <a:rPr lang="zh-CN" altLang="en-US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根据自身兴趣爱好，从生活的点滴积累，勤观察多思考</a:t>
            </a:r>
            <a:endParaRPr lang="zh-CN" altLang="en-US" sz="1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729073" y="3505855"/>
            <a:ext cx="28092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教育的主线仍然是专业教育，将创新创业的意识、精神融入专业课程之中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03867" y="5506873"/>
            <a:ext cx="28092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学生兴趣爱好多样性培养，促成学生将创意付诸实践并转化为创新的素质和能力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2" name="直接连接符 61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平行四边形 62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01868" y="330943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创客教育的策略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43" grpId="0"/>
      <p:bldP spid="45" grpId="0"/>
      <p:bldP spid="45" grpId="1"/>
      <p:bldP spid="45" grpId="2"/>
      <p:bldP spid="46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5874559" y="-685186"/>
            <a:ext cx="6781080" cy="8387873"/>
            <a:chOff x="-1344978" y="-685187"/>
            <a:chExt cx="6781080" cy="8387873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742802" y="2512764"/>
            <a:ext cx="3456299" cy="11079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42800" y="3588903"/>
            <a:ext cx="2060308" cy="1107996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YOU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ntr" presetSubtype="0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3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4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5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6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7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8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9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0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0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31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2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33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4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35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6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37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1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3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4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5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6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7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8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9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0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0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31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2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33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4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35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6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37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1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6200000">
            <a:off x="644651" y="525424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>
            <a:off x="2078817" y="6403894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200000">
            <a:off x="3817256" y="5935311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6200000">
            <a:off x="4925647" y="6645920"/>
            <a:ext cx="1947513" cy="194751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6200000">
            <a:off x="1746036" y="3977999"/>
            <a:ext cx="2606873" cy="260687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200000">
            <a:off x="-208096" y="4762428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6200000">
            <a:off x="6635340" y="6243404"/>
            <a:ext cx="1130239" cy="113023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6200000">
            <a:off x="7357899" y="5524708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6200000">
            <a:off x="7991706" y="6582879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6200000">
            <a:off x="9125925" y="4862025"/>
            <a:ext cx="1894088" cy="189408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6200000">
            <a:off x="10510752" y="5474419"/>
            <a:ext cx="1894088" cy="189408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6200000">
            <a:off x="5908155" y="567101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6200000">
            <a:off x="6480603" y="6497251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6200000">
            <a:off x="5838946" y="6858047"/>
            <a:ext cx="334678" cy="334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16200000">
            <a:off x="5711165" y="5089878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6200000">
            <a:off x="7090639" y="5089877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6200000">
            <a:off x="1294480" y="3601826"/>
            <a:ext cx="1656813" cy="165681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0" y="1142816"/>
            <a:ext cx="12192000" cy="1415219"/>
          </a:xfrm>
          <a:custGeom>
            <a:avLst/>
            <a:gdLst>
              <a:gd name="connsiteX0" fmla="*/ 0 w 9144000"/>
              <a:gd name="connsiteY0" fmla="*/ 472630 h 1415219"/>
              <a:gd name="connsiteX1" fmla="*/ 2712720 w 9144000"/>
              <a:gd name="connsiteY1" fmla="*/ 1295590 h 1415219"/>
              <a:gd name="connsiteX2" fmla="*/ 4632960 w 9144000"/>
              <a:gd name="connsiteY2" fmla="*/ 190 h 1415219"/>
              <a:gd name="connsiteX3" fmla="*/ 7299960 w 9144000"/>
              <a:gd name="connsiteY3" fmla="*/ 1402270 h 1415219"/>
              <a:gd name="connsiteX4" fmla="*/ 9144000 w 9144000"/>
              <a:gd name="connsiteY4" fmla="*/ 579310 h 141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415219">
                <a:moveTo>
                  <a:pt x="0" y="472630"/>
                </a:moveTo>
                <a:cubicBezTo>
                  <a:pt x="970280" y="923480"/>
                  <a:pt x="1940560" y="1374330"/>
                  <a:pt x="2712720" y="1295590"/>
                </a:cubicBezTo>
                <a:cubicBezTo>
                  <a:pt x="3484880" y="1216850"/>
                  <a:pt x="3868420" y="-17590"/>
                  <a:pt x="4632960" y="190"/>
                </a:cubicBezTo>
                <a:cubicBezTo>
                  <a:pt x="5397500" y="17970"/>
                  <a:pt x="6548120" y="1305750"/>
                  <a:pt x="7299960" y="1402270"/>
                </a:cubicBezTo>
                <a:cubicBezTo>
                  <a:pt x="8051800" y="1498790"/>
                  <a:pt x="8597900" y="1039050"/>
                  <a:pt x="9144000" y="579310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998754" y="2013974"/>
            <a:ext cx="544059" cy="5440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73504" y="1850422"/>
            <a:ext cx="544059" cy="5440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472319" y="1123776"/>
            <a:ext cx="544059" cy="544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640288" y="2305039"/>
            <a:ext cx="544059" cy="5440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083009" y="1389722"/>
            <a:ext cx="284311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创客教育的本质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92190" y="2558400"/>
            <a:ext cx="284311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创客教育的重要性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41745" y="532765"/>
            <a:ext cx="334708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创客教育的现状与反思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40463" y="3019014"/>
            <a:ext cx="284311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创客教育的策略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0" presetClass="entr" presetSubtype="0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10" presetClass="entr" presetSubtype="0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/>
          <p:bldP spid="2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/>
          <p:bldP spid="2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72344" y="5215374"/>
            <a:ext cx="550955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创客教育的本质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01868" y="330943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创客教育的本质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6628" y="1969243"/>
            <a:ext cx="4690556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创客是什么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图片 72" descr="1461525312985880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4160" y="2918460"/>
            <a:ext cx="2580640" cy="2645410"/>
          </a:xfrm>
          <a:prstGeom prst="rect">
            <a:avLst/>
          </a:prstGeom>
        </p:spPr>
      </p:pic>
      <p:sp>
        <p:nvSpPr>
          <p:cNvPr id="87" name="右箭头 86"/>
          <p:cNvSpPr/>
          <p:nvPr/>
        </p:nvSpPr>
        <p:spPr>
          <a:xfrm>
            <a:off x="5027295" y="3343275"/>
            <a:ext cx="2136775" cy="67627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7627620" y="3266440"/>
            <a:ext cx="38481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出于兴趣与爱好，努力把各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种创意转变为现实的人。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7" grpId="0" animBg="1"/>
      <p:bldP spid="87" grpId="1" animBg="1"/>
      <p:bldP spid="87" grpId="2" animBg="1"/>
      <p:bldP spid="87" grpId="3" animBg="1"/>
      <p:bldP spid="87" grpId="4" animBg="1"/>
      <p:bldP spid="87" grpId="5" animBg="1"/>
      <p:bldP spid="87" grpId="6" animBg="1"/>
      <p:bldP spid="87" grpId="7" animBg="1"/>
      <p:bldP spid="87" grpId="8" animBg="1"/>
      <p:bldP spid="87" grpId="9" animBg="1"/>
      <p:bldP spid="87" grpId="10" animBg="1"/>
      <p:bldP spid="87" grpId="11" animBg="1"/>
      <p:bldP spid="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01868" y="330943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创客教育的本质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748915" y="1203960"/>
            <a:ext cx="699516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创客教育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2576195" y="2743835"/>
            <a:ext cx="838200" cy="1275080"/>
          </a:xfrm>
          <a:custGeom>
            <a:avLst/>
            <a:gdLst>
              <a:gd name="connsiteX0" fmla="*/ 0 w 906780"/>
              <a:gd name="connsiteY0" fmla="*/ 1379220 h 1379220"/>
              <a:gd name="connsiteX1" fmla="*/ 571500 w 906780"/>
              <a:gd name="connsiteY1" fmla="*/ 1379220 h 1379220"/>
              <a:gd name="connsiteX2" fmla="*/ 906780 w 906780"/>
              <a:gd name="connsiteY2" fmla="*/ 1059180 h 1379220"/>
              <a:gd name="connsiteX3" fmla="*/ 906780 w 906780"/>
              <a:gd name="connsiteY3" fmla="*/ 0 h 1379220"/>
              <a:gd name="connsiteX0-1" fmla="*/ 0 w 906780"/>
              <a:gd name="connsiteY0-2" fmla="*/ 1379220 h 1379220"/>
              <a:gd name="connsiteX1-3" fmla="*/ 571500 w 906780"/>
              <a:gd name="connsiteY1-4" fmla="*/ 1379220 h 1379220"/>
              <a:gd name="connsiteX2-5" fmla="*/ 906780 w 906780"/>
              <a:gd name="connsiteY2-6" fmla="*/ 1059180 h 1379220"/>
              <a:gd name="connsiteX3-7" fmla="*/ 906780 w 906780"/>
              <a:gd name="connsiteY3-8" fmla="*/ 0 h 1379220"/>
              <a:gd name="connsiteX0-9" fmla="*/ 0 w 906780"/>
              <a:gd name="connsiteY0-10" fmla="*/ 1379220 h 1379220"/>
              <a:gd name="connsiteX1-11" fmla="*/ 571500 w 906780"/>
              <a:gd name="connsiteY1-12" fmla="*/ 1379220 h 1379220"/>
              <a:gd name="connsiteX2-13" fmla="*/ 906780 w 906780"/>
              <a:gd name="connsiteY2-14" fmla="*/ 1059180 h 1379220"/>
              <a:gd name="connsiteX3-15" fmla="*/ 906780 w 906780"/>
              <a:gd name="connsiteY3-16" fmla="*/ 0 h 1379220"/>
              <a:gd name="connsiteX0-17" fmla="*/ 0 w 906780"/>
              <a:gd name="connsiteY0-18" fmla="*/ 1379220 h 1379220"/>
              <a:gd name="connsiteX1-19" fmla="*/ 571500 w 906780"/>
              <a:gd name="connsiteY1-20" fmla="*/ 1379220 h 1379220"/>
              <a:gd name="connsiteX2-21" fmla="*/ 906780 w 906780"/>
              <a:gd name="connsiteY2-22" fmla="*/ 1059180 h 1379220"/>
              <a:gd name="connsiteX3-23" fmla="*/ 906780 w 906780"/>
              <a:gd name="connsiteY3-24" fmla="*/ 0 h 13792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06780" h="1379220">
                <a:moveTo>
                  <a:pt x="0" y="1379220"/>
                </a:moveTo>
                <a:lnTo>
                  <a:pt x="571500" y="1379220"/>
                </a:lnTo>
                <a:cubicBezTo>
                  <a:pt x="611821" y="1120139"/>
                  <a:pt x="766445" y="1061085"/>
                  <a:pt x="906780" y="1059180"/>
                </a:cubicBezTo>
                <a:lnTo>
                  <a:pt x="906780" y="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21" name="任意多边形 20"/>
          <p:cNvSpPr/>
          <p:nvPr/>
        </p:nvSpPr>
        <p:spPr>
          <a:xfrm>
            <a:off x="3386455" y="4032885"/>
            <a:ext cx="1254125" cy="1275080"/>
          </a:xfrm>
          <a:custGeom>
            <a:avLst/>
            <a:gdLst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-1" fmla="*/ 0 w 1356360"/>
              <a:gd name="connsiteY0-2" fmla="*/ 320040 h 1379220"/>
              <a:gd name="connsiteX1-3" fmla="*/ 373380 w 1356360"/>
              <a:gd name="connsiteY1-4" fmla="*/ 0 h 1379220"/>
              <a:gd name="connsiteX2-5" fmla="*/ 990600 w 1356360"/>
              <a:gd name="connsiteY2-6" fmla="*/ 0 h 1379220"/>
              <a:gd name="connsiteX3-7" fmla="*/ 1356360 w 1356360"/>
              <a:gd name="connsiteY3-8" fmla="*/ 342900 h 1379220"/>
              <a:gd name="connsiteX4-9" fmla="*/ 1356360 w 1356360"/>
              <a:gd name="connsiteY4-10" fmla="*/ 1379220 h 1379220"/>
              <a:gd name="connsiteX0-11" fmla="*/ 0 w 1356360"/>
              <a:gd name="connsiteY0-12" fmla="*/ 320040 h 1379220"/>
              <a:gd name="connsiteX1-13" fmla="*/ 373380 w 1356360"/>
              <a:gd name="connsiteY1-14" fmla="*/ 0 h 1379220"/>
              <a:gd name="connsiteX2-15" fmla="*/ 990600 w 1356360"/>
              <a:gd name="connsiteY2-16" fmla="*/ 0 h 1379220"/>
              <a:gd name="connsiteX3-17" fmla="*/ 1356360 w 1356360"/>
              <a:gd name="connsiteY3-18" fmla="*/ 342900 h 1379220"/>
              <a:gd name="connsiteX4-19" fmla="*/ 1356360 w 1356360"/>
              <a:gd name="connsiteY4-20" fmla="*/ 1379220 h 1379220"/>
              <a:gd name="connsiteX0-21" fmla="*/ 0 w 1356360"/>
              <a:gd name="connsiteY0-22" fmla="*/ 320040 h 1379220"/>
              <a:gd name="connsiteX1-23" fmla="*/ 373380 w 1356360"/>
              <a:gd name="connsiteY1-24" fmla="*/ 0 h 1379220"/>
              <a:gd name="connsiteX2-25" fmla="*/ 990600 w 1356360"/>
              <a:gd name="connsiteY2-26" fmla="*/ 0 h 1379220"/>
              <a:gd name="connsiteX3-27" fmla="*/ 1356360 w 1356360"/>
              <a:gd name="connsiteY3-28" fmla="*/ 342900 h 1379220"/>
              <a:gd name="connsiteX4-29" fmla="*/ 1356360 w 1356360"/>
              <a:gd name="connsiteY4-30" fmla="*/ 1379220 h 1379220"/>
              <a:gd name="connsiteX0-31" fmla="*/ 0 w 1356360"/>
              <a:gd name="connsiteY0-32" fmla="*/ 320040 h 1379220"/>
              <a:gd name="connsiteX1-33" fmla="*/ 373380 w 1356360"/>
              <a:gd name="connsiteY1-34" fmla="*/ 0 h 1379220"/>
              <a:gd name="connsiteX2-35" fmla="*/ 990600 w 1356360"/>
              <a:gd name="connsiteY2-36" fmla="*/ 0 h 1379220"/>
              <a:gd name="connsiteX3-37" fmla="*/ 1356360 w 1356360"/>
              <a:gd name="connsiteY3-38" fmla="*/ 342900 h 1379220"/>
              <a:gd name="connsiteX4-39" fmla="*/ 1356360 w 1356360"/>
              <a:gd name="connsiteY4-40" fmla="*/ 1379220 h 1379220"/>
              <a:gd name="connsiteX0-41" fmla="*/ 0 w 1356360"/>
              <a:gd name="connsiteY0-42" fmla="*/ 320040 h 1379220"/>
              <a:gd name="connsiteX1-43" fmla="*/ 373380 w 1356360"/>
              <a:gd name="connsiteY1-44" fmla="*/ 0 h 1379220"/>
              <a:gd name="connsiteX2-45" fmla="*/ 990600 w 1356360"/>
              <a:gd name="connsiteY2-46" fmla="*/ 0 h 1379220"/>
              <a:gd name="connsiteX3-47" fmla="*/ 1356360 w 1356360"/>
              <a:gd name="connsiteY3-48" fmla="*/ 342900 h 1379220"/>
              <a:gd name="connsiteX4-49" fmla="*/ 1356360 w 1356360"/>
              <a:gd name="connsiteY4-50" fmla="*/ 1379220 h 1379220"/>
              <a:gd name="connsiteX0-51" fmla="*/ 0 w 1356360"/>
              <a:gd name="connsiteY0-52" fmla="*/ 320040 h 1379220"/>
              <a:gd name="connsiteX1-53" fmla="*/ 373380 w 1356360"/>
              <a:gd name="connsiteY1-54" fmla="*/ 0 h 1379220"/>
              <a:gd name="connsiteX2-55" fmla="*/ 990600 w 1356360"/>
              <a:gd name="connsiteY2-56" fmla="*/ 0 h 1379220"/>
              <a:gd name="connsiteX3-57" fmla="*/ 1356360 w 1356360"/>
              <a:gd name="connsiteY3-58" fmla="*/ 342900 h 1379220"/>
              <a:gd name="connsiteX4-59" fmla="*/ 1356360 w 1356360"/>
              <a:gd name="connsiteY4-60" fmla="*/ 1379220 h 13792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56360" h="1379220">
                <a:moveTo>
                  <a:pt x="0" y="320040"/>
                </a:moveTo>
                <a:cubicBezTo>
                  <a:pt x="322104" y="337185"/>
                  <a:pt x="346551" y="149542"/>
                  <a:pt x="373380" y="0"/>
                </a:cubicBezTo>
                <a:lnTo>
                  <a:pt x="990600" y="0"/>
                </a:lnTo>
                <a:cubicBezTo>
                  <a:pt x="1024413" y="230981"/>
                  <a:pt x="1191577" y="345281"/>
                  <a:pt x="1356360" y="342900"/>
                </a:cubicBezTo>
                <a:lnTo>
                  <a:pt x="1356360" y="137922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22" name="任意多边形 21"/>
          <p:cNvSpPr/>
          <p:nvPr/>
        </p:nvSpPr>
        <p:spPr>
          <a:xfrm>
            <a:off x="4605655" y="2764790"/>
            <a:ext cx="1240155" cy="1275080"/>
          </a:xfrm>
          <a:custGeom>
            <a:avLst/>
            <a:gdLst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-1" fmla="*/ 0 w 1341120"/>
              <a:gd name="connsiteY0-2" fmla="*/ 1021080 h 1379220"/>
              <a:gd name="connsiteX1-3" fmla="*/ 396240 w 1341120"/>
              <a:gd name="connsiteY1-4" fmla="*/ 1379220 h 1379220"/>
              <a:gd name="connsiteX2-5" fmla="*/ 1013460 w 1341120"/>
              <a:gd name="connsiteY2-6" fmla="*/ 1379220 h 1379220"/>
              <a:gd name="connsiteX3-7" fmla="*/ 1341120 w 1341120"/>
              <a:gd name="connsiteY3-8" fmla="*/ 1036320 h 1379220"/>
              <a:gd name="connsiteX4-9" fmla="*/ 1341120 w 1341120"/>
              <a:gd name="connsiteY4-10" fmla="*/ 0 h 1379220"/>
              <a:gd name="connsiteX0-11" fmla="*/ 0 w 1341120"/>
              <a:gd name="connsiteY0-12" fmla="*/ 1021080 h 1379220"/>
              <a:gd name="connsiteX1-13" fmla="*/ 396240 w 1341120"/>
              <a:gd name="connsiteY1-14" fmla="*/ 1379220 h 1379220"/>
              <a:gd name="connsiteX2-15" fmla="*/ 1013460 w 1341120"/>
              <a:gd name="connsiteY2-16" fmla="*/ 1379220 h 1379220"/>
              <a:gd name="connsiteX3-17" fmla="*/ 1341120 w 1341120"/>
              <a:gd name="connsiteY3-18" fmla="*/ 1036320 h 1379220"/>
              <a:gd name="connsiteX4-19" fmla="*/ 1341120 w 1341120"/>
              <a:gd name="connsiteY4-20" fmla="*/ 0 h 1379220"/>
              <a:gd name="connsiteX0-21" fmla="*/ 0 w 1341120"/>
              <a:gd name="connsiteY0-22" fmla="*/ 1021080 h 1379220"/>
              <a:gd name="connsiteX1-23" fmla="*/ 396240 w 1341120"/>
              <a:gd name="connsiteY1-24" fmla="*/ 1379220 h 1379220"/>
              <a:gd name="connsiteX2-25" fmla="*/ 1013460 w 1341120"/>
              <a:gd name="connsiteY2-26" fmla="*/ 1379220 h 1379220"/>
              <a:gd name="connsiteX3-27" fmla="*/ 1341120 w 1341120"/>
              <a:gd name="connsiteY3-28" fmla="*/ 1036320 h 1379220"/>
              <a:gd name="connsiteX4-29" fmla="*/ 1341120 w 1341120"/>
              <a:gd name="connsiteY4-30" fmla="*/ 0 h 1379220"/>
              <a:gd name="connsiteX0-31" fmla="*/ 0 w 1341120"/>
              <a:gd name="connsiteY0-32" fmla="*/ 1021080 h 1379220"/>
              <a:gd name="connsiteX1-33" fmla="*/ 396240 w 1341120"/>
              <a:gd name="connsiteY1-34" fmla="*/ 1379220 h 1379220"/>
              <a:gd name="connsiteX2-35" fmla="*/ 1013460 w 1341120"/>
              <a:gd name="connsiteY2-36" fmla="*/ 1379220 h 1379220"/>
              <a:gd name="connsiteX3-37" fmla="*/ 1341120 w 1341120"/>
              <a:gd name="connsiteY3-38" fmla="*/ 1036320 h 1379220"/>
              <a:gd name="connsiteX4-39" fmla="*/ 1341120 w 1341120"/>
              <a:gd name="connsiteY4-40" fmla="*/ 0 h 1379220"/>
              <a:gd name="connsiteX0-41" fmla="*/ 0 w 1341120"/>
              <a:gd name="connsiteY0-42" fmla="*/ 1021080 h 1379220"/>
              <a:gd name="connsiteX1-43" fmla="*/ 396240 w 1341120"/>
              <a:gd name="connsiteY1-44" fmla="*/ 1379220 h 1379220"/>
              <a:gd name="connsiteX2-45" fmla="*/ 1013460 w 1341120"/>
              <a:gd name="connsiteY2-46" fmla="*/ 1379220 h 1379220"/>
              <a:gd name="connsiteX3-47" fmla="*/ 1341120 w 1341120"/>
              <a:gd name="connsiteY3-48" fmla="*/ 1036320 h 1379220"/>
              <a:gd name="connsiteX4-49" fmla="*/ 1341120 w 1341120"/>
              <a:gd name="connsiteY4-50" fmla="*/ 0 h 1379220"/>
              <a:gd name="connsiteX0-51" fmla="*/ 0 w 1341120"/>
              <a:gd name="connsiteY0-52" fmla="*/ 1021080 h 1379220"/>
              <a:gd name="connsiteX1-53" fmla="*/ 396240 w 1341120"/>
              <a:gd name="connsiteY1-54" fmla="*/ 1379220 h 1379220"/>
              <a:gd name="connsiteX2-55" fmla="*/ 1013460 w 1341120"/>
              <a:gd name="connsiteY2-56" fmla="*/ 1379220 h 1379220"/>
              <a:gd name="connsiteX3-57" fmla="*/ 1341120 w 1341120"/>
              <a:gd name="connsiteY3-58" fmla="*/ 1036320 h 1379220"/>
              <a:gd name="connsiteX4-59" fmla="*/ 1341120 w 1341120"/>
              <a:gd name="connsiteY4-60" fmla="*/ 0 h 1379220"/>
              <a:gd name="connsiteX0-61" fmla="*/ 0 w 1341120"/>
              <a:gd name="connsiteY0-62" fmla="*/ 1021080 h 1379220"/>
              <a:gd name="connsiteX1-63" fmla="*/ 396240 w 1341120"/>
              <a:gd name="connsiteY1-64" fmla="*/ 1379220 h 1379220"/>
              <a:gd name="connsiteX2-65" fmla="*/ 1013460 w 1341120"/>
              <a:gd name="connsiteY2-66" fmla="*/ 1379220 h 1379220"/>
              <a:gd name="connsiteX3-67" fmla="*/ 1341120 w 1341120"/>
              <a:gd name="connsiteY3-68" fmla="*/ 1036320 h 1379220"/>
              <a:gd name="connsiteX4-69" fmla="*/ 1341120 w 1341120"/>
              <a:gd name="connsiteY4-70" fmla="*/ 0 h 1379220"/>
              <a:gd name="connsiteX0-71" fmla="*/ 0 w 1341120"/>
              <a:gd name="connsiteY0-72" fmla="*/ 1021080 h 1379220"/>
              <a:gd name="connsiteX1-73" fmla="*/ 396240 w 1341120"/>
              <a:gd name="connsiteY1-74" fmla="*/ 1379220 h 1379220"/>
              <a:gd name="connsiteX2-75" fmla="*/ 1013460 w 1341120"/>
              <a:gd name="connsiteY2-76" fmla="*/ 1379220 h 1379220"/>
              <a:gd name="connsiteX3-77" fmla="*/ 1341120 w 1341120"/>
              <a:gd name="connsiteY3-78" fmla="*/ 1036320 h 1379220"/>
              <a:gd name="connsiteX4-79" fmla="*/ 1341120 w 1341120"/>
              <a:gd name="connsiteY4-80" fmla="*/ 0 h 1379220"/>
              <a:gd name="connsiteX0-81" fmla="*/ 0 w 1341120"/>
              <a:gd name="connsiteY0-82" fmla="*/ 1021080 h 1379220"/>
              <a:gd name="connsiteX1-83" fmla="*/ 396240 w 1341120"/>
              <a:gd name="connsiteY1-84" fmla="*/ 1379220 h 1379220"/>
              <a:gd name="connsiteX2-85" fmla="*/ 1013460 w 1341120"/>
              <a:gd name="connsiteY2-86" fmla="*/ 1379220 h 1379220"/>
              <a:gd name="connsiteX3-87" fmla="*/ 1341120 w 1341120"/>
              <a:gd name="connsiteY3-88" fmla="*/ 1036320 h 1379220"/>
              <a:gd name="connsiteX4-89" fmla="*/ 1341120 w 1341120"/>
              <a:gd name="connsiteY4-90" fmla="*/ 0 h 13792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41120" h="1379220">
                <a:moveTo>
                  <a:pt x="0" y="1021080"/>
                </a:moveTo>
                <a:cubicBezTo>
                  <a:pt x="267812" y="1011872"/>
                  <a:pt x="371317" y="1171734"/>
                  <a:pt x="396240" y="1379220"/>
                </a:cubicBezTo>
                <a:lnTo>
                  <a:pt x="1013460" y="1379220"/>
                </a:lnTo>
                <a:cubicBezTo>
                  <a:pt x="1020286" y="1100615"/>
                  <a:pt x="1169987" y="1045845"/>
                  <a:pt x="1341120" y="1036320"/>
                </a:cubicBezTo>
                <a:lnTo>
                  <a:pt x="1341120" y="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23" name="任意多边形 22"/>
          <p:cNvSpPr/>
          <p:nvPr/>
        </p:nvSpPr>
        <p:spPr>
          <a:xfrm>
            <a:off x="7050405" y="3718560"/>
            <a:ext cx="1155065" cy="314325"/>
          </a:xfrm>
          <a:custGeom>
            <a:avLst/>
            <a:gdLst>
              <a:gd name="connsiteX0" fmla="*/ 0 w 1249680"/>
              <a:gd name="connsiteY0" fmla="*/ 0 h 335280"/>
              <a:gd name="connsiteX1" fmla="*/ 365760 w 1249680"/>
              <a:gd name="connsiteY1" fmla="*/ 335280 h 335280"/>
              <a:gd name="connsiteX2" fmla="*/ 1249680 w 1249680"/>
              <a:gd name="connsiteY2" fmla="*/ 335280 h 335280"/>
              <a:gd name="connsiteX0-1" fmla="*/ 0 w 1249680"/>
              <a:gd name="connsiteY0-2" fmla="*/ 1933 h 337213"/>
              <a:gd name="connsiteX1-3" fmla="*/ 365760 w 1249680"/>
              <a:gd name="connsiteY1-4" fmla="*/ 337213 h 337213"/>
              <a:gd name="connsiteX2-5" fmla="*/ 1249680 w 1249680"/>
              <a:gd name="connsiteY2-6" fmla="*/ 337213 h 337213"/>
              <a:gd name="connsiteX0-7" fmla="*/ 0 w 1249680"/>
              <a:gd name="connsiteY0-8" fmla="*/ 3084 h 338364"/>
              <a:gd name="connsiteX1-9" fmla="*/ 365760 w 1249680"/>
              <a:gd name="connsiteY1-10" fmla="*/ 338364 h 338364"/>
              <a:gd name="connsiteX2-11" fmla="*/ 1249680 w 1249680"/>
              <a:gd name="connsiteY2-12" fmla="*/ 338364 h 338364"/>
              <a:gd name="connsiteX0-13" fmla="*/ 0 w 1249680"/>
              <a:gd name="connsiteY0-14" fmla="*/ 4623 h 339903"/>
              <a:gd name="connsiteX1-15" fmla="*/ 365760 w 1249680"/>
              <a:gd name="connsiteY1-16" fmla="*/ 339903 h 339903"/>
              <a:gd name="connsiteX2-17" fmla="*/ 1249680 w 1249680"/>
              <a:gd name="connsiteY2-18" fmla="*/ 339903 h 3399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49680" h="339903">
                <a:moveTo>
                  <a:pt x="0" y="4623"/>
                </a:moveTo>
                <a:cubicBezTo>
                  <a:pt x="219552" y="-28874"/>
                  <a:pt x="334328" y="123368"/>
                  <a:pt x="365760" y="339903"/>
                </a:cubicBezTo>
                <a:lnTo>
                  <a:pt x="1249680" y="339903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24" name="任意多边形 23"/>
          <p:cNvSpPr/>
          <p:nvPr/>
        </p:nvSpPr>
        <p:spPr>
          <a:xfrm>
            <a:off x="5836920" y="4028440"/>
            <a:ext cx="1254125" cy="1275080"/>
          </a:xfrm>
          <a:custGeom>
            <a:avLst/>
            <a:gdLst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-1" fmla="*/ 0 w 1356360"/>
              <a:gd name="connsiteY0-2" fmla="*/ 320040 h 1379220"/>
              <a:gd name="connsiteX1-3" fmla="*/ 373380 w 1356360"/>
              <a:gd name="connsiteY1-4" fmla="*/ 0 h 1379220"/>
              <a:gd name="connsiteX2-5" fmla="*/ 990600 w 1356360"/>
              <a:gd name="connsiteY2-6" fmla="*/ 0 h 1379220"/>
              <a:gd name="connsiteX3-7" fmla="*/ 1356360 w 1356360"/>
              <a:gd name="connsiteY3-8" fmla="*/ 342900 h 1379220"/>
              <a:gd name="connsiteX4-9" fmla="*/ 1356360 w 1356360"/>
              <a:gd name="connsiteY4-10" fmla="*/ 1379220 h 1379220"/>
              <a:gd name="connsiteX0-11" fmla="*/ 0 w 1356360"/>
              <a:gd name="connsiteY0-12" fmla="*/ 320040 h 1379220"/>
              <a:gd name="connsiteX1-13" fmla="*/ 373380 w 1356360"/>
              <a:gd name="connsiteY1-14" fmla="*/ 0 h 1379220"/>
              <a:gd name="connsiteX2-15" fmla="*/ 990600 w 1356360"/>
              <a:gd name="connsiteY2-16" fmla="*/ 0 h 1379220"/>
              <a:gd name="connsiteX3-17" fmla="*/ 1356360 w 1356360"/>
              <a:gd name="connsiteY3-18" fmla="*/ 342900 h 1379220"/>
              <a:gd name="connsiteX4-19" fmla="*/ 1356360 w 1356360"/>
              <a:gd name="connsiteY4-20" fmla="*/ 1379220 h 1379220"/>
              <a:gd name="connsiteX0-21" fmla="*/ 0 w 1356360"/>
              <a:gd name="connsiteY0-22" fmla="*/ 320040 h 1379220"/>
              <a:gd name="connsiteX1-23" fmla="*/ 373380 w 1356360"/>
              <a:gd name="connsiteY1-24" fmla="*/ 0 h 1379220"/>
              <a:gd name="connsiteX2-25" fmla="*/ 990600 w 1356360"/>
              <a:gd name="connsiteY2-26" fmla="*/ 0 h 1379220"/>
              <a:gd name="connsiteX3-27" fmla="*/ 1356360 w 1356360"/>
              <a:gd name="connsiteY3-28" fmla="*/ 342900 h 1379220"/>
              <a:gd name="connsiteX4-29" fmla="*/ 1356360 w 1356360"/>
              <a:gd name="connsiteY4-30" fmla="*/ 1379220 h 1379220"/>
              <a:gd name="connsiteX0-31" fmla="*/ 0 w 1356360"/>
              <a:gd name="connsiteY0-32" fmla="*/ 320040 h 1379220"/>
              <a:gd name="connsiteX1-33" fmla="*/ 373380 w 1356360"/>
              <a:gd name="connsiteY1-34" fmla="*/ 0 h 1379220"/>
              <a:gd name="connsiteX2-35" fmla="*/ 990600 w 1356360"/>
              <a:gd name="connsiteY2-36" fmla="*/ 0 h 1379220"/>
              <a:gd name="connsiteX3-37" fmla="*/ 1356360 w 1356360"/>
              <a:gd name="connsiteY3-38" fmla="*/ 342900 h 1379220"/>
              <a:gd name="connsiteX4-39" fmla="*/ 1356360 w 1356360"/>
              <a:gd name="connsiteY4-40" fmla="*/ 1379220 h 1379220"/>
              <a:gd name="connsiteX0-41" fmla="*/ 0 w 1356360"/>
              <a:gd name="connsiteY0-42" fmla="*/ 320040 h 1379220"/>
              <a:gd name="connsiteX1-43" fmla="*/ 373380 w 1356360"/>
              <a:gd name="connsiteY1-44" fmla="*/ 0 h 1379220"/>
              <a:gd name="connsiteX2-45" fmla="*/ 990600 w 1356360"/>
              <a:gd name="connsiteY2-46" fmla="*/ 0 h 1379220"/>
              <a:gd name="connsiteX3-47" fmla="*/ 1356360 w 1356360"/>
              <a:gd name="connsiteY3-48" fmla="*/ 342900 h 1379220"/>
              <a:gd name="connsiteX4-49" fmla="*/ 1356360 w 1356360"/>
              <a:gd name="connsiteY4-50" fmla="*/ 1379220 h 1379220"/>
              <a:gd name="connsiteX0-51" fmla="*/ 0 w 1356360"/>
              <a:gd name="connsiteY0-52" fmla="*/ 320040 h 1379220"/>
              <a:gd name="connsiteX1-53" fmla="*/ 373380 w 1356360"/>
              <a:gd name="connsiteY1-54" fmla="*/ 0 h 1379220"/>
              <a:gd name="connsiteX2-55" fmla="*/ 990600 w 1356360"/>
              <a:gd name="connsiteY2-56" fmla="*/ 0 h 1379220"/>
              <a:gd name="connsiteX3-57" fmla="*/ 1356360 w 1356360"/>
              <a:gd name="connsiteY3-58" fmla="*/ 342900 h 1379220"/>
              <a:gd name="connsiteX4-59" fmla="*/ 1356360 w 1356360"/>
              <a:gd name="connsiteY4-60" fmla="*/ 1379220 h 13792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56360" h="1379220">
                <a:moveTo>
                  <a:pt x="0" y="320040"/>
                </a:moveTo>
                <a:cubicBezTo>
                  <a:pt x="322104" y="337185"/>
                  <a:pt x="346551" y="149542"/>
                  <a:pt x="373380" y="0"/>
                </a:cubicBezTo>
                <a:lnTo>
                  <a:pt x="990600" y="0"/>
                </a:lnTo>
                <a:cubicBezTo>
                  <a:pt x="1024413" y="230981"/>
                  <a:pt x="1191577" y="345281"/>
                  <a:pt x="1356360" y="342900"/>
                </a:cubicBezTo>
                <a:lnTo>
                  <a:pt x="1356360" y="137922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25" name="任意多边形 24"/>
          <p:cNvSpPr/>
          <p:nvPr/>
        </p:nvSpPr>
        <p:spPr>
          <a:xfrm>
            <a:off x="5850890" y="2186305"/>
            <a:ext cx="264795" cy="317500"/>
          </a:xfrm>
          <a:custGeom>
            <a:avLst/>
            <a:gdLst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-1" fmla="*/ 0 w 285750"/>
              <a:gd name="connsiteY0-2" fmla="*/ 0 h 342900"/>
              <a:gd name="connsiteX1-3" fmla="*/ 285750 w 285750"/>
              <a:gd name="connsiteY1-4" fmla="*/ 342900 h 342900"/>
              <a:gd name="connsiteX0-5" fmla="*/ 0 w 285750"/>
              <a:gd name="connsiteY0-6" fmla="*/ 0 h 342900"/>
              <a:gd name="connsiteX1-7" fmla="*/ 285750 w 285750"/>
              <a:gd name="connsiteY1-8" fmla="*/ 342900 h 342900"/>
              <a:gd name="connsiteX0-9" fmla="*/ 0 w 285750"/>
              <a:gd name="connsiteY0-10" fmla="*/ 0 h 342900"/>
              <a:gd name="connsiteX1-11" fmla="*/ 285750 w 285750"/>
              <a:gd name="connsiteY1-12" fmla="*/ 342900 h 342900"/>
              <a:gd name="connsiteX0-13" fmla="*/ 0 w 285750"/>
              <a:gd name="connsiteY0-14" fmla="*/ 0 h 342900"/>
              <a:gd name="connsiteX1-15" fmla="*/ 285750 w 285750"/>
              <a:gd name="connsiteY1-16" fmla="*/ 342900 h 342900"/>
              <a:gd name="connsiteX0-17" fmla="*/ 0 w 285800"/>
              <a:gd name="connsiteY0-18" fmla="*/ 0 h 342900"/>
              <a:gd name="connsiteX1-19" fmla="*/ 285750 w 285800"/>
              <a:gd name="connsiteY1-20" fmla="*/ 342900 h 342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85800" h="34290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26" name="任意多边形 25"/>
          <p:cNvSpPr/>
          <p:nvPr/>
        </p:nvSpPr>
        <p:spPr>
          <a:xfrm>
            <a:off x="3415030" y="2186305"/>
            <a:ext cx="264795" cy="317500"/>
          </a:xfrm>
          <a:custGeom>
            <a:avLst/>
            <a:gdLst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-1" fmla="*/ 0 w 285750"/>
              <a:gd name="connsiteY0-2" fmla="*/ 0 h 342900"/>
              <a:gd name="connsiteX1-3" fmla="*/ 285750 w 285750"/>
              <a:gd name="connsiteY1-4" fmla="*/ 342900 h 342900"/>
              <a:gd name="connsiteX0-5" fmla="*/ 0 w 285750"/>
              <a:gd name="connsiteY0-6" fmla="*/ 0 h 342900"/>
              <a:gd name="connsiteX1-7" fmla="*/ 285750 w 285750"/>
              <a:gd name="connsiteY1-8" fmla="*/ 342900 h 342900"/>
              <a:gd name="connsiteX0-9" fmla="*/ 0 w 285750"/>
              <a:gd name="connsiteY0-10" fmla="*/ 0 h 342900"/>
              <a:gd name="connsiteX1-11" fmla="*/ 285750 w 285750"/>
              <a:gd name="connsiteY1-12" fmla="*/ 342900 h 342900"/>
              <a:gd name="connsiteX0-13" fmla="*/ 0 w 285750"/>
              <a:gd name="connsiteY0-14" fmla="*/ 0 h 342900"/>
              <a:gd name="connsiteX1-15" fmla="*/ 285750 w 285750"/>
              <a:gd name="connsiteY1-16" fmla="*/ 342900 h 342900"/>
              <a:gd name="connsiteX0-17" fmla="*/ 0 w 285800"/>
              <a:gd name="connsiteY0-18" fmla="*/ 0 h 342900"/>
              <a:gd name="connsiteX1-19" fmla="*/ 285750 w 285800"/>
              <a:gd name="connsiteY1-20" fmla="*/ 342900 h 342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85800" h="34290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cxnSp>
        <p:nvCxnSpPr>
          <p:cNvPr id="27" name="直接连接符 26"/>
          <p:cNvCxnSpPr/>
          <p:nvPr/>
        </p:nvCxnSpPr>
        <p:spPr>
          <a:xfrm>
            <a:off x="3877945" y="4154805"/>
            <a:ext cx="299720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076190" y="3906520"/>
            <a:ext cx="299720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313805" y="4154805"/>
            <a:ext cx="299720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任意多边形 29"/>
          <p:cNvSpPr/>
          <p:nvPr/>
        </p:nvSpPr>
        <p:spPr>
          <a:xfrm flipH="1" flipV="1">
            <a:off x="6807200" y="5598160"/>
            <a:ext cx="264795" cy="317500"/>
          </a:xfrm>
          <a:custGeom>
            <a:avLst/>
            <a:gdLst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-1" fmla="*/ 0 w 285750"/>
              <a:gd name="connsiteY0-2" fmla="*/ 0 h 342900"/>
              <a:gd name="connsiteX1-3" fmla="*/ 285750 w 285750"/>
              <a:gd name="connsiteY1-4" fmla="*/ 342900 h 342900"/>
              <a:gd name="connsiteX0-5" fmla="*/ 0 w 285750"/>
              <a:gd name="connsiteY0-6" fmla="*/ 0 h 342900"/>
              <a:gd name="connsiteX1-7" fmla="*/ 285750 w 285750"/>
              <a:gd name="connsiteY1-8" fmla="*/ 342900 h 342900"/>
              <a:gd name="connsiteX0-9" fmla="*/ 0 w 285750"/>
              <a:gd name="connsiteY0-10" fmla="*/ 0 h 342900"/>
              <a:gd name="connsiteX1-11" fmla="*/ 285750 w 285750"/>
              <a:gd name="connsiteY1-12" fmla="*/ 342900 h 342900"/>
              <a:gd name="connsiteX0-13" fmla="*/ 0 w 285750"/>
              <a:gd name="connsiteY0-14" fmla="*/ 0 h 342900"/>
              <a:gd name="connsiteX1-15" fmla="*/ 285750 w 285750"/>
              <a:gd name="connsiteY1-16" fmla="*/ 342900 h 342900"/>
              <a:gd name="connsiteX0-17" fmla="*/ 0 w 285800"/>
              <a:gd name="connsiteY0-18" fmla="*/ 0 h 342900"/>
              <a:gd name="connsiteX1-19" fmla="*/ 285750 w 285800"/>
              <a:gd name="connsiteY1-20" fmla="*/ 342900 h 342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85800" h="34290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31" name="任意多边形 30"/>
          <p:cNvSpPr/>
          <p:nvPr/>
        </p:nvSpPr>
        <p:spPr>
          <a:xfrm flipH="1" flipV="1">
            <a:off x="4321175" y="5578475"/>
            <a:ext cx="264795" cy="317500"/>
          </a:xfrm>
          <a:custGeom>
            <a:avLst/>
            <a:gdLst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-1" fmla="*/ 0 w 285750"/>
              <a:gd name="connsiteY0-2" fmla="*/ 0 h 342900"/>
              <a:gd name="connsiteX1-3" fmla="*/ 285750 w 285750"/>
              <a:gd name="connsiteY1-4" fmla="*/ 342900 h 342900"/>
              <a:gd name="connsiteX0-5" fmla="*/ 0 w 285750"/>
              <a:gd name="connsiteY0-6" fmla="*/ 0 h 342900"/>
              <a:gd name="connsiteX1-7" fmla="*/ 285750 w 285750"/>
              <a:gd name="connsiteY1-8" fmla="*/ 342900 h 342900"/>
              <a:gd name="connsiteX0-9" fmla="*/ 0 w 285750"/>
              <a:gd name="connsiteY0-10" fmla="*/ 0 h 342900"/>
              <a:gd name="connsiteX1-11" fmla="*/ 285750 w 285750"/>
              <a:gd name="connsiteY1-12" fmla="*/ 342900 h 342900"/>
              <a:gd name="connsiteX0-13" fmla="*/ 0 w 285750"/>
              <a:gd name="connsiteY0-14" fmla="*/ 0 h 342900"/>
              <a:gd name="connsiteX1-15" fmla="*/ 285750 w 285750"/>
              <a:gd name="connsiteY1-16" fmla="*/ 342900 h 342900"/>
              <a:gd name="connsiteX0-17" fmla="*/ 0 w 285800"/>
              <a:gd name="connsiteY0-18" fmla="*/ 0 h 342900"/>
              <a:gd name="connsiteX1-19" fmla="*/ 285750 w 285800"/>
              <a:gd name="connsiteY1-20" fmla="*/ 342900 h 342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85800" h="34290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4431665" y="5437505"/>
            <a:ext cx="399415" cy="399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3215005" y="2264410"/>
            <a:ext cx="399415" cy="3994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5645785" y="2264410"/>
            <a:ext cx="399415" cy="399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4428490" y="3840480"/>
            <a:ext cx="399415" cy="399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350" dirty="0"/>
              <a:t>2</a:t>
            </a:r>
            <a:endParaRPr lang="en-US" sz="1350" dirty="0"/>
          </a:p>
        </p:txBody>
      </p:sp>
      <p:sp>
        <p:nvSpPr>
          <p:cNvPr id="36" name="椭圆 35"/>
          <p:cNvSpPr>
            <a:spLocks noChangeAspect="1"/>
          </p:cNvSpPr>
          <p:nvPr/>
        </p:nvSpPr>
        <p:spPr>
          <a:xfrm>
            <a:off x="3215005" y="3818890"/>
            <a:ext cx="399415" cy="3994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350" dirty="0"/>
              <a:t>1</a:t>
            </a:r>
            <a:endParaRPr lang="en-US" sz="1350" dirty="0"/>
          </a:p>
        </p:txBody>
      </p:sp>
      <p:sp>
        <p:nvSpPr>
          <p:cNvPr id="37" name="椭圆 36"/>
          <p:cNvSpPr>
            <a:spLocks noChangeAspect="1"/>
          </p:cNvSpPr>
          <p:nvPr/>
        </p:nvSpPr>
        <p:spPr>
          <a:xfrm>
            <a:off x="5650865" y="3840480"/>
            <a:ext cx="399415" cy="399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350" dirty="0"/>
              <a:t>3</a:t>
            </a:r>
            <a:endParaRPr lang="en-US" sz="1350" dirty="0"/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6891655" y="3815080"/>
            <a:ext cx="399415" cy="3994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350" dirty="0"/>
              <a:t>4</a:t>
            </a:r>
            <a:endParaRPr lang="en-US" sz="1350" dirty="0"/>
          </a:p>
        </p:txBody>
      </p:sp>
      <p:sp>
        <p:nvSpPr>
          <p:cNvPr id="39" name="椭圆 38"/>
          <p:cNvSpPr>
            <a:spLocks noChangeAspect="1"/>
          </p:cNvSpPr>
          <p:nvPr/>
        </p:nvSpPr>
        <p:spPr>
          <a:xfrm>
            <a:off x="6892925" y="5437505"/>
            <a:ext cx="399415" cy="3994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40" name="文本框 39"/>
          <p:cNvSpPr txBox="1"/>
          <p:nvPr/>
        </p:nvSpPr>
        <p:spPr>
          <a:xfrm>
            <a:off x="3448050" y="2686685"/>
            <a:ext cx="2267585" cy="4959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学生兴趣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endParaRPr lang="en-US" altLang="zh-CN" sz="825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1" name="Freeform 217"/>
          <p:cNvSpPr>
            <a:spLocks noChangeAspect="1" noEditPoints="1"/>
          </p:cNvSpPr>
          <p:nvPr/>
        </p:nvSpPr>
        <p:spPr bwMode="auto">
          <a:xfrm>
            <a:off x="3312795" y="2356485"/>
            <a:ext cx="229235" cy="23241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68580" tIns="34291" rIns="68580" bIns="34291" numCol="1" anchor="t" anchorCtr="0" compatLnSpc="1"/>
          <a:p>
            <a:endParaRPr lang="zh-CN" altLang="en-US" sz="1350"/>
          </a:p>
        </p:txBody>
      </p:sp>
      <p:sp>
        <p:nvSpPr>
          <p:cNvPr id="42" name="Freeform 218"/>
          <p:cNvSpPr>
            <a:spLocks noChangeAspect="1" noEditPoints="1"/>
          </p:cNvSpPr>
          <p:nvPr/>
        </p:nvSpPr>
        <p:spPr bwMode="auto">
          <a:xfrm>
            <a:off x="4509135" y="5518150"/>
            <a:ext cx="221615" cy="23241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68580" tIns="34291" rIns="68580" bIns="34291" numCol="1" anchor="t" anchorCtr="0" compatLnSpc="1"/>
          <a:p>
            <a:endParaRPr lang="zh-CN" altLang="en-US" sz="1350"/>
          </a:p>
        </p:txBody>
      </p:sp>
      <p:sp>
        <p:nvSpPr>
          <p:cNvPr id="43" name="Freeform 219"/>
          <p:cNvSpPr>
            <a:spLocks noChangeAspect="1" noEditPoints="1"/>
          </p:cNvSpPr>
          <p:nvPr/>
        </p:nvSpPr>
        <p:spPr bwMode="auto">
          <a:xfrm>
            <a:off x="7000240" y="5516245"/>
            <a:ext cx="181610" cy="23241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68580" tIns="34291" rIns="68580" bIns="34291" numCol="1" anchor="t" anchorCtr="0" compatLnSpc="1"/>
          <a:p>
            <a:endParaRPr lang="zh-CN" altLang="en-US" sz="1350"/>
          </a:p>
        </p:txBody>
      </p:sp>
      <p:sp>
        <p:nvSpPr>
          <p:cNvPr id="44" name="Freeform 221"/>
          <p:cNvSpPr>
            <a:spLocks noChangeAspect="1"/>
          </p:cNvSpPr>
          <p:nvPr/>
        </p:nvSpPr>
        <p:spPr bwMode="auto">
          <a:xfrm>
            <a:off x="5724525" y="2348230"/>
            <a:ext cx="243205" cy="232410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68580" tIns="34291" rIns="68580" bIns="34291" numCol="1" anchor="t" anchorCtr="0" compatLnSpc="1"/>
          <a:p>
            <a:endParaRPr lang="zh-CN" altLang="en-US" sz="1350"/>
          </a:p>
        </p:txBody>
      </p:sp>
      <p:sp>
        <p:nvSpPr>
          <p:cNvPr id="45" name="文本框 44"/>
          <p:cNvSpPr txBox="1"/>
          <p:nvPr/>
        </p:nvSpPr>
        <p:spPr>
          <a:xfrm>
            <a:off x="5938520" y="2743835"/>
            <a:ext cx="2267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数字化工具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798060" y="4883150"/>
            <a:ext cx="2252345" cy="4959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倡导造物，鼓励分享 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algn="r"/>
            <a:endParaRPr lang="en-US" altLang="zh-CN" sz="825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288540" y="4997450"/>
            <a:ext cx="2252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项目学习的方式</a:t>
            </a:r>
            <a:r>
              <a:rPr lang="en-US" altLang="zh-CN" sz="825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zh-CN" sz="825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205470" y="3627755"/>
            <a:ext cx="2267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培养跨学科解决问题能力、团队协作能力和创新能力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804795" y="6017260"/>
            <a:ext cx="65951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总的来说，就是培养具有创客特质的人！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509135" y="1203960"/>
            <a:ext cx="452628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创客文化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教育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的结合)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51" grpId="0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6" grpId="0" animBg="1"/>
      <p:bldP spid="33" grpId="0" animBg="1"/>
      <p:bldP spid="41" grpId="0" animBg="1"/>
      <p:bldP spid="40" grpId="0"/>
      <p:bldP spid="36" grpId="0" animBg="1"/>
      <p:bldP spid="21" grpId="0" animBg="1"/>
      <p:bldP spid="31" grpId="0" animBg="1"/>
      <p:bldP spid="42" grpId="0" animBg="1"/>
      <p:bldP spid="47" grpId="0"/>
      <p:bldP spid="35" grpId="0" animBg="1"/>
      <p:bldP spid="22" grpId="0" animBg="1"/>
      <p:bldP spid="25" grpId="0" animBg="1"/>
      <p:bldP spid="34" grpId="0" animBg="1"/>
      <p:bldP spid="44" grpId="0" animBg="1"/>
      <p:bldP spid="45" grpId="0"/>
      <p:bldP spid="37" grpId="0" animBg="1"/>
      <p:bldP spid="24" grpId="0" animBg="1"/>
      <p:bldP spid="30" grpId="0" animBg="1"/>
      <p:bldP spid="39" grpId="0" animBg="1"/>
      <p:bldP spid="43" grpId="0" animBg="1"/>
      <p:bldP spid="46" grpId="0"/>
      <p:bldP spid="38" grpId="0" animBg="1"/>
      <p:bldP spid="23" grpId="0" animBg="1"/>
      <p:bldP spid="48" grpId="0"/>
      <p:bldP spid="32" grpId="0" animBg="1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上箭头 19"/>
          <p:cNvSpPr/>
          <p:nvPr/>
        </p:nvSpPr>
        <p:spPr>
          <a:xfrm rot="7020000">
            <a:off x="2759075" y="3964940"/>
            <a:ext cx="1149985" cy="2166620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上箭头 22"/>
          <p:cNvSpPr/>
          <p:nvPr/>
        </p:nvSpPr>
        <p:spPr>
          <a:xfrm rot="14640000" flipV="1">
            <a:off x="2784475" y="1328420"/>
            <a:ext cx="1149985" cy="2111375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椭圆 23"/>
          <p:cNvSpPr/>
          <p:nvPr/>
        </p:nvSpPr>
        <p:spPr>
          <a:xfrm>
            <a:off x="564982" y="2449388"/>
            <a:ext cx="2545527" cy="25455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同心圆 24"/>
          <p:cNvSpPr/>
          <p:nvPr/>
        </p:nvSpPr>
        <p:spPr>
          <a:xfrm>
            <a:off x="564982" y="2449388"/>
            <a:ext cx="2545527" cy="2545523"/>
          </a:xfrm>
          <a:prstGeom prst="donut">
            <a:avLst>
              <a:gd name="adj" fmla="val 12403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8" name="TextBox 45"/>
          <p:cNvSpPr txBox="1"/>
          <p:nvPr/>
        </p:nvSpPr>
        <p:spPr>
          <a:xfrm>
            <a:off x="382079" y="4854165"/>
            <a:ext cx="3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9"/>
          <p:cNvSpPr txBox="1"/>
          <p:nvPr/>
        </p:nvSpPr>
        <p:spPr>
          <a:xfrm>
            <a:off x="1289772" y="3399062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差异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01868" y="330943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创客教育的本质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5"/>
          <p:cNvSpPr txBox="1"/>
          <p:nvPr/>
        </p:nvSpPr>
        <p:spPr>
          <a:xfrm rot="19980000">
            <a:off x="2658335" y="2143761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传统教育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6AEB9043C191FC6CAA7F257C085E9B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3770" y="1127125"/>
            <a:ext cx="1828800" cy="1673225"/>
          </a:xfrm>
          <a:prstGeom prst="rect">
            <a:avLst/>
          </a:prstGeom>
        </p:spPr>
      </p:pic>
      <p:pic>
        <p:nvPicPr>
          <p:cNvPr id="6" name="图片 5" descr="微信截图_201707211105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135" y="1141730"/>
            <a:ext cx="1762125" cy="16795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13680" y="2964815"/>
            <a:ext cx="93853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74305" y="2964815"/>
            <a:ext cx="12909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做作业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5"/>
          <p:cNvSpPr txBox="1"/>
          <p:nvPr/>
        </p:nvSpPr>
        <p:spPr>
          <a:xfrm rot="1680000">
            <a:off x="2619600" y="4818381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创客教育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55451887594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085" y="4167505"/>
            <a:ext cx="2430145" cy="1762125"/>
          </a:xfrm>
          <a:prstGeom prst="rect">
            <a:avLst/>
          </a:prstGeom>
        </p:spPr>
      </p:pic>
      <p:pic>
        <p:nvPicPr>
          <p:cNvPr id="11" name="图片 10" descr="52ca21d0-2480-4dd3-adef-dd66e41f46a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770" y="4044315"/>
            <a:ext cx="1905000" cy="1905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053330" y="6052820"/>
            <a:ext cx="145923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创新精神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74305" y="6052820"/>
            <a:ext cx="12909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实践能力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/>
      <p:bldP spid="24" grpId="0" animBg="1"/>
      <p:bldP spid="23" grpId="0" animBg="1"/>
      <p:bldP spid="2" grpId="0"/>
      <p:bldP spid="20" grpId="0" animBg="1"/>
      <p:bldP spid="9" grpId="0"/>
      <p:bldP spid="7" grpId="0"/>
      <p:bldP spid="8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燕尾形 19"/>
          <p:cNvSpPr/>
          <p:nvPr/>
        </p:nvSpPr>
        <p:spPr>
          <a:xfrm>
            <a:off x="2027734" y="2893721"/>
            <a:ext cx="1800200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4853864" y="2893721"/>
            <a:ext cx="1800200" cy="21602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7918117" y="2893721"/>
            <a:ext cx="1800200" cy="21602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027099" y="3509167"/>
            <a:ext cx="180020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创客教育不是额外的教育，也不是附加的课程。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853864" y="3509167"/>
            <a:ext cx="180020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创客教育不是小发明、小制作，不是纷扰的技能和学科竞赛。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916847" y="3509167"/>
            <a:ext cx="1800203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创客教育不是少数人的特权，也不是自然科学等理工类学科的专利。 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2567198" y="2092856"/>
            <a:ext cx="720000" cy="720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5393327" y="2092856"/>
            <a:ext cx="720000" cy="720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8457581" y="2092856"/>
            <a:ext cx="720000" cy="720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41" name="Freeform 218"/>
          <p:cNvSpPr>
            <a:spLocks noChangeAspect="1" noEditPoints="1"/>
          </p:cNvSpPr>
          <p:nvPr/>
        </p:nvSpPr>
        <p:spPr bwMode="auto">
          <a:xfrm>
            <a:off x="2738862" y="2254276"/>
            <a:ext cx="376683" cy="396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219"/>
          <p:cNvSpPr>
            <a:spLocks noChangeAspect="1" noEditPoints="1"/>
          </p:cNvSpPr>
          <p:nvPr/>
        </p:nvSpPr>
        <p:spPr bwMode="auto">
          <a:xfrm>
            <a:off x="5598985" y="2247458"/>
            <a:ext cx="308693" cy="396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221"/>
          <p:cNvSpPr>
            <a:spLocks noChangeAspect="1"/>
          </p:cNvSpPr>
          <p:nvPr/>
        </p:nvSpPr>
        <p:spPr bwMode="auto">
          <a:xfrm>
            <a:off x="8610678" y="2254276"/>
            <a:ext cx="412639" cy="396000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5" name="椭圆 4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平行四边形 58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01868" y="330943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创客教育的本质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7143" y="1127233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创客教育的理解误区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  <p:bldP spid="28" grpId="0"/>
      <p:bldP spid="32" grpId="0" animBg="1"/>
      <p:bldP spid="41" grpId="0" animBg="1"/>
      <p:bldP spid="21" grpId="0" animBg="1"/>
      <p:bldP spid="29" grpId="0"/>
      <p:bldP spid="33" grpId="0" animBg="1"/>
      <p:bldP spid="42" grpId="0" animBg="1"/>
      <p:bldP spid="22" grpId="0" animBg="1"/>
      <p:bldP spid="30" grpId="0"/>
      <p:bldP spid="34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372344" y="5215374"/>
            <a:ext cx="5509551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创客教育的重要性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824533" y="2604187"/>
            <a:ext cx="2062233" cy="907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824533" y="4638926"/>
            <a:ext cx="2062233" cy="907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24527" y="3621556"/>
            <a:ext cx="2722148" cy="907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247867" y="3757750"/>
            <a:ext cx="3349453" cy="330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957660" y="4198338"/>
            <a:ext cx="2639659" cy="330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720321" y="4638926"/>
            <a:ext cx="3876999" cy="330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5592660" y="2607513"/>
            <a:ext cx="2245785" cy="1476681"/>
          </a:xfrm>
          <a:custGeom>
            <a:avLst/>
            <a:gdLst>
              <a:gd name="connsiteX0" fmla="*/ 0 w 1955800"/>
              <a:gd name="connsiteY0" fmla="*/ 1003300 h 1289050"/>
              <a:gd name="connsiteX1" fmla="*/ 0 w 1955800"/>
              <a:gd name="connsiteY1" fmla="*/ 1289050 h 1289050"/>
              <a:gd name="connsiteX2" fmla="*/ 1955800 w 1955800"/>
              <a:gd name="connsiteY2" fmla="*/ 781050 h 1289050"/>
              <a:gd name="connsiteX3" fmla="*/ 1955800 w 1955800"/>
              <a:gd name="connsiteY3" fmla="*/ 0 h 1289050"/>
              <a:gd name="connsiteX4" fmla="*/ 0 w 1955800"/>
              <a:gd name="connsiteY4" fmla="*/ 100330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800" h="1289050">
                <a:moveTo>
                  <a:pt x="0" y="1003300"/>
                </a:moveTo>
                <a:lnTo>
                  <a:pt x="0" y="1289050"/>
                </a:lnTo>
                <a:lnTo>
                  <a:pt x="1955800" y="781050"/>
                </a:lnTo>
                <a:lnTo>
                  <a:pt x="1955800" y="0"/>
                </a:lnTo>
                <a:lnTo>
                  <a:pt x="0" y="10033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手动输入 12"/>
          <p:cNvSpPr/>
          <p:nvPr/>
        </p:nvSpPr>
        <p:spPr>
          <a:xfrm>
            <a:off x="5591770" y="3621549"/>
            <a:ext cx="2237423" cy="90322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4 w 10004"/>
              <a:gd name="connsiteY0-2" fmla="*/ 2000 h 10000"/>
              <a:gd name="connsiteX1-3" fmla="*/ 10004 w 10004"/>
              <a:gd name="connsiteY1-4" fmla="*/ 0 h 10000"/>
              <a:gd name="connsiteX2-5" fmla="*/ 10004 w 10004"/>
              <a:gd name="connsiteY2-6" fmla="*/ 10000 h 10000"/>
              <a:gd name="connsiteX3-7" fmla="*/ 4 w 10004"/>
              <a:gd name="connsiteY3-8" fmla="*/ 10000 h 10000"/>
              <a:gd name="connsiteX4-9" fmla="*/ 0 w 10004"/>
              <a:gd name="connsiteY4-10" fmla="*/ 6421 h 10000"/>
              <a:gd name="connsiteX5" fmla="*/ 4 w 10004"/>
              <a:gd name="connsiteY5" fmla="*/ 2000 h 10000"/>
              <a:gd name="connsiteX0-11" fmla="*/ 0 w 10004"/>
              <a:gd name="connsiteY0-12" fmla="*/ 6467 h 10046"/>
              <a:gd name="connsiteX1-13" fmla="*/ 10004 w 10004"/>
              <a:gd name="connsiteY1-14" fmla="*/ 46 h 10046"/>
              <a:gd name="connsiteX2-15" fmla="*/ 10004 w 10004"/>
              <a:gd name="connsiteY2-16" fmla="*/ 10046 h 10046"/>
              <a:gd name="connsiteX3-17" fmla="*/ 4 w 10004"/>
              <a:gd name="connsiteY3-18" fmla="*/ 10046 h 10046"/>
              <a:gd name="connsiteX4-19" fmla="*/ 0 w 10004"/>
              <a:gd name="connsiteY4-20" fmla="*/ 6467 h 10046"/>
              <a:gd name="connsiteX0-21" fmla="*/ 0 w 10004"/>
              <a:gd name="connsiteY0-22" fmla="*/ 6421 h 10000"/>
              <a:gd name="connsiteX1-23" fmla="*/ 10004 w 10004"/>
              <a:gd name="connsiteY1-24" fmla="*/ 0 h 10000"/>
              <a:gd name="connsiteX2-25" fmla="*/ 10004 w 10004"/>
              <a:gd name="connsiteY2-26" fmla="*/ 10000 h 10000"/>
              <a:gd name="connsiteX3-27" fmla="*/ 4 w 10004"/>
              <a:gd name="connsiteY3-28" fmla="*/ 10000 h 10000"/>
              <a:gd name="connsiteX4-29" fmla="*/ 0 w 10004"/>
              <a:gd name="connsiteY4-30" fmla="*/ 6421 h 10000"/>
              <a:gd name="connsiteX0-31" fmla="*/ 0 w 10004"/>
              <a:gd name="connsiteY0-32" fmla="*/ 6421 h 10000"/>
              <a:gd name="connsiteX1-33" fmla="*/ 10004 w 10004"/>
              <a:gd name="connsiteY1-34" fmla="*/ 0 h 10000"/>
              <a:gd name="connsiteX2-35" fmla="*/ 10004 w 10004"/>
              <a:gd name="connsiteY2-36" fmla="*/ 10000 h 10000"/>
              <a:gd name="connsiteX3-37" fmla="*/ 4 w 10004"/>
              <a:gd name="connsiteY3-38" fmla="*/ 10000 h 10000"/>
              <a:gd name="connsiteX4-39" fmla="*/ 0 w 10004"/>
              <a:gd name="connsiteY4-40" fmla="*/ 6421 h 10000"/>
              <a:gd name="connsiteX0-41" fmla="*/ 0 w 10004"/>
              <a:gd name="connsiteY0-42" fmla="*/ 6421 h 10000"/>
              <a:gd name="connsiteX1-43" fmla="*/ 10004 w 10004"/>
              <a:gd name="connsiteY1-44" fmla="*/ 0 h 10000"/>
              <a:gd name="connsiteX2-45" fmla="*/ 10004 w 10004"/>
              <a:gd name="connsiteY2-46" fmla="*/ 10000 h 10000"/>
              <a:gd name="connsiteX3-47" fmla="*/ 4 w 10004"/>
              <a:gd name="connsiteY3-48" fmla="*/ 10000 h 10000"/>
              <a:gd name="connsiteX4-49" fmla="*/ 0 w 10004"/>
              <a:gd name="connsiteY4-50" fmla="*/ 6421 h 10000"/>
              <a:gd name="connsiteX0-51" fmla="*/ 0 w 10004"/>
              <a:gd name="connsiteY0-52" fmla="*/ 6421 h 10000"/>
              <a:gd name="connsiteX1-53" fmla="*/ 10004 w 10004"/>
              <a:gd name="connsiteY1-54" fmla="*/ 0 h 10000"/>
              <a:gd name="connsiteX2-55" fmla="*/ 10004 w 10004"/>
              <a:gd name="connsiteY2-56" fmla="*/ 10000 h 10000"/>
              <a:gd name="connsiteX3-57" fmla="*/ 4 w 10004"/>
              <a:gd name="connsiteY3-58" fmla="*/ 10000 h 10000"/>
              <a:gd name="connsiteX4-59" fmla="*/ 0 w 10004"/>
              <a:gd name="connsiteY4-60" fmla="*/ 6421 h 10000"/>
              <a:gd name="connsiteX0-61" fmla="*/ 0 w 10004"/>
              <a:gd name="connsiteY0-62" fmla="*/ 6421 h 10000"/>
              <a:gd name="connsiteX1-63" fmla="*/ 10004 w 10004"/>
              <a:gd name="connsiteY1-64" fmla="*/ 0 h 10000"/>
              <a:gd name="connsiteX2-65" fmla="*/ 10004 w 10004"/>
              <a:gd name="connsiteY2-66" fmla="*/ 10000 h 10000"/>
              <a:gd name="connsiteX3-67" fmla="*/ 4 w 10004"/>
              <a:gd name="connsiteY3-68" fmla="*/ 10000 h 10000"/>
              <a:gd name="connsiteX4-69" fmla="*/ 0 w 10004"/>
              <a:gd name="connsiteY4-70" fmla="*/ 6421 h 10000"/>
              <a:gd name="connsiteX0-71" fmla="*/ 0 w 10004"/>
              <a:gd name="connsiteY0-72" fmla="*/ 6421 h 10000"/>
              <a:gd name="connsiteX1-73" fmla="*/ 10004 w 10004"/>
              <a:gd name="connsiteY1-74" fmla="*/ 0 h 10000"/>
              <a:gd name="connsiteX2-75" fmla="*/ 10004 w 10004"/>
              <a:gd name="connsiteY2-76" fmla="*/ 10000 h 10000"/>
              <a:gd name="connsiteX3-77" fmla="*/ 4 w 10004"/>
              <a:gd name="connsiteY3-78" fmla="*/ 10000 h 10000"/>
              <a:gd name="connsiteX4-79" fmla="*/ 0 w 10004"/>
              <a:gd name="connsiteY4-80" fmla="*/ 6421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4" h="10000">
                <a:moveTo>
                  <a:pt x="0" y="6421"/>
                </a:moveTo>
                <a:cubicBezTo>
                  <a:pt x="2010" y="5177"/>
                  <a:pt x="5002" y="3210"/>
                  <a:pt x="10004" y="0"/>
                </a:cubicBezTo>
                <a:lnTo>
                  <a:pt x="10004" y="10000"/>
                </a:lnTo>
                <a:lnTo>
                  <a:pt x="4" y="10000"/>
                </a:lnTo>
                <a:cubicBezTo>
                  <a:pt x="3" y="8807"/>
                  <a:pt x="2" y="8210"/>
                  <a:pt x="0" y="642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手动输入 12"/>
          <p:cNvSpPr/>
          <p:nvPr/>
        </p:nvSpPr>
        <p:spPr>
          <a:xfrm flipV="1">
            <a:off x="5583159" y="4635362"/>
            <a:ext cx="2255285" cy="90322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4 w 10004"/>
              <a:gd name="connsiteY0-2" fmla="*/ 2000 h 10000"/>
              <a:gd name="connsiteX1-3" fmla="*/ 10004 w 10004"/>
              <a:gd name="connsiteY1-4" fmla="*/ 0 h 10000"/>
              <a:gd name="connsiteX2-5" fmla="*/ 10004 w 10004"/>
              <a:gd name="connsiteY2-6" fmla="*/ 10000 h 10000"/>
              <a:gd name="connsiteX3-7" fmla="*/ 4 w 10004"/>
              <a:gd name="connsiteY3-8" fmla="*/ 10000 h 10000"/>
              <a:gd name="connsiteX4-9" fmla="*/ 0 w 10004"/>
              <a:gd name="connsiteY4-10" fmla="*/ 6421 h 10000"/>
              <a:gd name="connsiteX5" fmla="*/ 4 w 10004"/>
              <a:gd name="connsiteY5" fmla="*/ 2000 h 10000"/>
              <a:gd name="connsiteX0-11" fmla="*/ 0 w 10004"/>
              <a:gd name="connsiteY0-12" fmla="*/ 6467 h 10046"/>
              <a:gd name="connsiteX1-13" fmla="*/ 10004 w 10004"/>
              <a:gd name="connsiteY1-14" fmla="*/ 46 h 10046"/>
              <a:gd name="connsiteX2-15" fmla="*/ 10004 w 10004"/>
              <a:gd name="connsiteY2-16" fmla="*/ 10046 h 10046"/>
              <a:gd name="connsiteX3-17" fmla="*/ 4 w 10004"/>
              <a:gd name="connsiteY3-18" fmla="*/ 10046 h 10046"/>
              <a:gd name="connsiteX4-19" fmla="*/ 0 w 10004"/>
              <a:gd name="connsiteY4-20" fmla="*/ 6467 h 10046"/>
              <a:gd name="connsiteX0-21" fmla="*/ 0 w 10004"/>
              <a:gd name="connsiteY0-22" fmla="*/ 6421 h 10000"/>
              <a:gd name="connsiteX1-23" fmla="*/ 10004 w 10004"/>
              <a:gd name="connsiteY1-24" fmla="*/ 0 h 10000"/>
              <a:gd name="connsiteX2-25" fmla="*/ 10004 w 10004"/>
              <a:gd name="connsiteY2-26" fmla="*/ 10000 h 10000"/>
              <a:gd name="connsiteX3-27" fmla="*/ 4 w 10004"/>
              <a:gd name="connsiteY3-28" fmla="*/ 10000 h 10000"/>
              <a:gd name="connsiteX4-29" fmla="*/ 0 w 10004"/>
              <a:gd name="connsiteY4-30" fmla="*/ 6421 h 10000"/>
              <a:gd name="connsiteX0-31" fmla="*/ 0 w 10004"/>
              <a:gd name="connsiteY0-32" fmla="*/ 6421 h 10000"/>
              <a:gd name="connsiteX1-33" fmla="*/ 10004 w 10004"/>
              <a:gd name="connsiteY1-34" fmla="*/ 0 h 10000"/>
              <a:gd name="connsiteX2-35" fmla="*/ 10004 w 10004"/>
              <a:gd name="connsiteY2-36" fmla="*/ 10000 h 10000"/>
              <a:gd name="connsiteX3-37" fmla="*/ 4 w 10004"/>
              <a:gd name="connsiteY3-38" fmla="*/ 10000 h 10000"/>
              <a:gd name="connsiteX4-39" fmla="*/ 0 w 10004"/>
              <a:gd name="connsiteY4-40" fmla="*/ 6421 h 10000"/>
              <a:gd name="connsiteX0-41" fmla="*/ 0 w 10004"/>
              <a:gd name="connsiteY0-42" fmla="*/ 6421 h 10000"/>
              <a:gd name="connsiteX1-43" fmla="*/ 10004 w 10004"/>
              <a:gd name="connsiteY1-44" fmla="*/ 0 h 10000"/>
              <a:gd name="connsiteX2-45" fmla="*/ 10004 w 10004"/>
              <a:gd name="connsiteY2-46" fmla="*/ 10000 h 10000"/>
              <a:gd name="connsiteX3-47" fmla="*/ 4 w 10004"/>
              <a:gd name="connsiteY3-48" fmla="*/ 10000 h 10000"/>
              <a:gd name="connsiteX4-49" fmla="*/ 0 w 10004"/>
              <a:gd name="connsiteY4-50" fmla="*/ 6421 h 10000"/>
              <a:gd name="connsiteX0-51" fmla="*/ 0 w 10004"/>
              <a:gd name="connsiteY0-52" fmla="*/ 6421 h 10000"/>
              <a:gd name="connsiteX1-53" fmla="*/ 10004 w 10004"/>
              <a:gd name="connsiteY1-54" fmla="*/ 0 h 10000"/>
              <a:gd name="connsiteX2-55" fmla="*/ 10004 w 10004"/>
              <a:gd name="connsiteY2-56" fmla="*/ 10000 h 10000"/>
              <a:gd name="connsiteX3-57" fmla="*/ 4 w 10004"/>
              <a:gd name="connsiteY3-58" fmla="*/ 10000 h 10000"/>
              <a:gd name="connsiteX4-59" fmla="*/ 0 w 10004"/>
              <a:gd name="connsiteY4-60" fmla="*/ 6421 h 10000"/>
              <a:gd name="connsiteX0-61" fmla="*/ 0 w 10004"/>
              <a:gd name="connsiteY0-62" fmla="*/ 6421 h 10000"/>
              <a:gd name="connsiteX1-63" fmla="*/ 10004 w 10004"/>
              <a:gd name="connsiteY1-64" fmla="*/ 0 h 10000"/>
              <a:gd name="connsiteX2-65" fmla="*/ 10004 w 10004"/>
              <a:gd name="connsiteY2-66" fmla="*/ 10000 h 10000"/>
              <a:gd name="connsiteX3-67" fmla="*/ 4 w 10004"/>
              <a:gd name="connsiteY3-68" fmla="*/ 10000 h 10000"/>
              <a:gd name="connsiteX4-69" fmla="*/ 0 w 10004"/>
              <a:gd name="connsiteY4-70" fmla="*/ 6421 h 10000"/>
              <a:gd name="connsiteX0-71" fmla="*/ 0 w 10004"/>
              <a:gd name="connsiteY0-72" fmla="*/ 6421 h 10000"/>
              <a:gd name="connsiteX1-73" fmla="*/ 10004 w 10004"/>
              <a:gd name="connsiteY1-74" fmla="*/ 0 h 10000"/>
              <a:gd name="connsiteX2-75" fmla="*/ 10004 w 10004"/>
              <a:gd name="connsiteY2-76" fmla="*/ 10000 h 10000"/>
              <a:gd name="connsiteX3-77" fmla="*/ 4 w 10004"/>
              <a:gd name="connsiteY3-78" fmla="*/ 10000 h 10000"/>
              <a:gd name="connsiteX4-79" fmla="*/ 0 w 10004"/>
              <a:gd name="connsiteY4-80" fmla="*/ 6421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4" h="10000">
                <a:moveTo>
                  <a:pt x="0" y="6421"/>
                </a:moveTo>
                <a:cubicBezTo>
                  <a:pt x="2010" y="5177"/>
                  <a:pt x="5002" y="3210"/>
                  <a:pt x="10004" y="0"/>
                </a:cubicBezTo>
                <a:lnTo>
                  <a:pt x="10004" y="10000"/>
                </a:lnTo>
                <a:lnTo>
                  <a:pt x="4" y="10000"/>
                </a:lnTo>
                <a:cubicBezTo>
                  <a:pt x="3" y="8807"/>
                  <a:pt x="2" y="8210"/>
                  <a:pt x="0" y="642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364555" y="2427361"/>
            <a:ext cx="1315883" cy="1365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272187" y="4959224"/>
            <a:ext cx="1315883" cy="5511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587637" y="4528336"/>
            <a:ext cx="867029" cy="30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>
            <a:grpSpLocks noChangeAspect="1"/>
          </p:cNvGrpSpPr>
          <p:nvPr/>
        </p:nvGrpSpPr>
        <p:grpSpPr>
          <a:xfrm>
            <a:off x="3692899" y="2707670"/>
            <a:ext cx="687421" cy="611041"/>
            <a:chOff x="6994525" y="287337"/>
            <a:chExt cx="600075" cy="533400"/>
          </a:xfrm>
          <a:solidFill>
            <a:schemeClr val="bg1"/>
          </a:solidFill>
        </p:grpSpPr>
        <p:sp>
          <p:nvSpPr>
            <p:cNvPr id="37" name="Rectangle 54"/>
            <p:cNvSpPr>
              <a:spLocks noChangeArrowheads="1"/>
            </p:cNvSpPr>
            <p:nvPr/>
          </p:nvSpPr>
          <p:spPr bwMode="auto">
            <a:xfrm>
              <a:off x="7213600" y="766762"/>
              <a:ext cx="1587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55"/>
            <p:cNvSpPr/>
            <p:nvPr/>
          </p:nvSpPr>
          <p:spPr bwMode="auto">
            <a:xfrm>
              <a:off x="7165975" y="804862"/>
              <a:ext cx="257175" cy="15875"/>
            </a:xfrm>
            <a:custGeom>
              <a:avLst/>
              <a:gdLst>
                <a:gd name="T0" fmla="*/ 154 w 162"/>
                <a:gd name="T1" fmla="*/ 0 h 10"/>
                <a:gd name="T2" fmla="*/ 6 w 162"/>
                <a:gd name="T3" fmla="*/ 0 h 10"/>
                <a:gd name="T4" fmla="*/ 6 w 162"/>
                <a:gd name="T5" fmla="*/ 0 h 10"/>
                <a:gd name="T6" fmla="*/ 2 w 162"/>
                <a:gd name="T7" fmla="*/ 2 h 10"/>
                <a:gd name="T8" fmla="*/ 0 w 162"/>
                <a:gd name="T9" fmla="*/ 8 h 10"/>
                <a:gd name="T10" fmla="*/ 0 w 162"/>
                <a:gd name="T11" fmla="*/ 10 h 10"/>
                <a:gd name="T12" fmla="*/ 162 w 162"/>
                <a:gd name="T13" fmla="*/ 10 h 10"/>
                <a:gd name="T14" fmla="*/ 162 w 162"/>
                <a:gd name="T15" fmla="*/ 8 h 10"/>
                <a:gd name="T16" fmla="*/ 162 w 162"/>
                <a:gd name="T17" fmla="*/ 8 h 10"/>
                <a:gd name="T18" fmla="*/ 160 w 162"/>
                <a:gd name="T19" fmla="*/ 2 h 10"/>
                <a:gd name="T20" fmla="*/ 154 w 162"/>
                <a:gd name="T21" fmla="*/ 0 h 10"/>
                <a:gd name="T22" fmla="*/ 154 w 162"/>
                <a:gd name="T2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2" h="10">
                  <a:moveTo>
                    <a:pt x="154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62" y="10"/>
                  </a:lnTo>
                  <a:lnTo>
                    <a:pt x="162" y="8"/>
                  </a:lnTo>
                  <a:lnTo>
                    <a:pt x="162" y="8"/>
                  </a:lnTo>
                  <a:lnTo>
                    <a:pt x="160" y="2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56"/>
            <p:cNvSpPr/>
            <p:nvPr/>
          </p:nvSpPr>
          <p:spPr bwMode="auto">
            <a:xfrm>
              <a:off x="6994525" y="319087"/>
              <a:ext cx="600075" cy="438150"/>
            </a:xfrm>
            <a:custGeom>
              <a:avLst/>
              <a:gdLst>
                <a:gd name="T0" fmla="*/ 368 w 378"/>
                <a:gd name="T1" fmla="*/ 0 h 276"/>
                <a:gd name="T2" fmla="*/ 334 w 378"/>
                <a:gd name="T3" fmla="*/ 0 h 276"/>
                <a:gd name="T4" fmla="*/ 334 w 378"/>
                <a:gd name="T5" fmla="*/ 0 h 276"/>
                <a:gd name="T6" fmla="*/ 322 w 378"/>
                <a:gd name="T7" fmla="*/ 14 h 276"/>
                <a:gd name="T8" fmla="*/ 314 w 378"/>
                <a:gd name="T9" fmla="*/ 24 h 276"/>
                <a:gd name="T10" fmla="*/ 354 w 378"/>
                <a:gd name="T11" fmla="*/ 24 h 276"/>
                <a:gd name="T12" fmla="*/ 354 w 378"/>
                <a:gd name="T13" fmla="*/ 216 h 276"/>
                <a:gd name="T14" fmla="*/ 22 w 378"/>
                <a:gd name="T15" fmla="*/ 216 h 276"/>
                <a:gd name="T16" fmla="*/ 22 w 378"/>
                <a:gd name="T17" fmla="*/ 24 h 276"/>
                <a:gd name="T18" fmla="*/ 226 w 378"/>
                <a:gd name="T19" fmla="*/ 24 h 276"/>
                <a:gd name="T20" fmla="*/ 260 w 378"/>
                <a:gd name="T21" fmla="*/ 0 h 276"/>
                <a:gd name="T22" fmla="*/ 8 w 378"/>
                <a:gd name="T23" fmla="*/ 0 h 276"/>
                <a:gd name="T24" fmla="*/ 8 w 378"/>
                <a:gd name="T25" fmla="*/ 0 h 276"/>
                <a:gd name="T26" fmla="*/ 6 w 378"/>
                <a:gd name="T27" fmla="*/ 2 h 276"/>
                <a:gd name="T28" fmla="*/ 2 w 378"/>
                <a:gd name="T29" fmla="*/ 4 h 276"/>
                <a:gd name="T30" fmla="*/ 0 w 378"/>
                <a:gd name="T31" fmla="*/ 6 h 276"/>
                <a:gd name="T32" fmla="*/ 0 w 378"/>
                <a:gd name="T33" fmla="*/ 10 h 276"/>
                <a:gd name="T34" fmla="*/ 0 w 378"/>
                <a:gd name="T35" fmla="*/ 266 h 276"/>
                <a:gd name="T36" fmla="*/ 0 w 378"/>
                <a:gd name="T37" fmla="*/ 266 h 276"/>
                <a:gd name="T38" fmla="*/ 0 w 378"/>
                <a:gd name="T39" fmla="*/ 270 h 276"/>
                <a:gd name="T40" fmla="*/ 2 w 378"/>
                <a:gd name="T41" fmla="*/ 274 h 276"/>
                <a:gd name="T42" fmla="*/ 6 w 378"/>
                <a:gd name="T43" fmla="*/ 276 h 276"/>
                <a:gd name="T44" fmla="*/ 8 w 378"/>
                <a:gd name="T45" fmla="*/ 276 h 276"/>
                <a:gd name="T46" fmla="*/ 368 w 378"/>
                <a:gd name="T47" fmla="*/ 276 h 276"/>
                <a:gd name="T48" fmla="*/ 368 w 378"/>
                <a:gd name="T49" fmla="*/ 276 h 276"/>
                <a:gd name="T50" fmla="*/ 372 w 378"/>
                <a:gd name="T51" fmla="*/ 276 h 276"/>
                <a:gd name="T52" fmla="*/ 376 w 378"/>
                <a:gd name="T53" fmla="*/ 274 h 276"/>
                <a:gd name="T54" fmla="*/ 378 w 378"/>
                <a:gd name="T55" fmla="*/ 270 h 276"/>
                <a:gd name="T56" fmla="*/ 378 w 378"/>
                <a:gd name="T57" fmla="*/ 266 h 276"/>
                <a:gd name="T58" fmla="*/ 378 w 378"/>
                <a:gd name="T59" fmla="*/ 10 h 276"/>
                <a:gd name="T60" fmla="*/ 378 w 378"/>
                <a:gd name="T61" fmla="*/ 10 h 276"/>
                <a:gd name="T62" fmla="*/ 378 w 378"/>
                <a:gd name="T63" fmla="*/ 6 h 276"/>
                <a:gd name="T64" fmla="*/ 376 w 378"/>
                <a:gd name="T65" fmla="*/ 4 h 276"/>
                <a:gd name="T66" fmla="*/ 372 w 378"/>
                <a:gd name="T67" fmla="*/ 2 h 276"/>
                <a:gd name="T68" fmla="*/ 368 w 378"/>
                <a:gd name="T69" fmla="*/ 0 h 276"/>
                <a:gd name="T70" fmla="*/ 368 w 378"/>
                <a:gd name="T71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8" h="276">
                  <a:moveTo>
                    <a:pt x="368" y="0"/>
                  </a:moveTo>
                  <a:lnTo>
                    <a:pt x="334" y="0"/>
                  </a:lnTo>
                  <a:lnTo>
                    <a:pt x="334" y="0"/>
                  </a:lnTo>
                  <a:lnTo>
                    <a:pt x="322" y="14"/>
                  </a:lnTo>
                  <a:lnTo>
                    <a:pt x="314" y="24"/>
                  </a:lnTo>
                  <a:lnTo>
                    <a:pt x="354" y="24"/>
                  </a:lnTo>
                  <a:lnTo>
                    <a:pt x="354" y="216"/>
                  </a:lnTo>
                  <a:lnTo>
                    <a:pt x="22" y="216"/>
                  </a:lnTo>
                  <a:lnTo>
                    <a:pt x="22" y="24"/>
                  </a:lnTo>
                  <a:lnTo>
                    <a:pt x="226" y="24"/>
                  </a:lnTo>
                  <a:lnTo>
                    <a:pt x="26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70"/>
                  </a:lnTo>
                  <a:lnTo>
                    <a:pt x="2" y="274"/>
                  </a:lnTo>
                  <a:lnTo>
                    <a:pt x="6" y="276"/>
                  </a:lnTo>
                  <a:lnTo>
                    <a:pt x="8" y="276"/>
                  </a:lnTo>
                  <a:lnTo>
                    <a:pt x="368" y="276"/>
                  </a:lnTo>
                  <a:lnTo>
                    <a:pt x="368" y="276"/>
                  </a:lnTo>
                  <a:lnTo>
                    <a:pt x="372" y="276"/>
                  </a:lnTo>
                  <a:lnTo>
                    <a:pt x="376" y="274"/>
                  </a:lnTo>
                  <a:lnTo>
                    <a:pt x="378" y="270"/>
                  </a:lnTo>
                  <a:lnTo>
                    <a:pt x="378" y="266"/>
                  </a:lnTo>
                  <a:lnTo>
                    <a:pt x="378" y="10"/>
                  </a:lnTo>
                  <a:lnTo>
                    <a:pt x="378" y="10"/>
                  </a:lnTo>
                  <a:lnTo>
                    <a:pt x="378" y="6"/>
                  </a:lnTo>
                  <a:lnTo>
                    <a:pt x="376" y="4"/>
                  </a:lnTo>
                  <a:lnTo>
                    <a:pt x="372" y="2"/>
                  </a:lnTo>
                  <a:lnTo>
                    <a:pt x="368" y="0"/>
                  </a:lnTo>
                  <a:lnTo>
                    <a:pt x="3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57"/>
            <p:cNvSpPr/>
            <p:nvPr/>
          </p:nvSpPr>
          <p:spPr bwMode="auto">
            <a:xfrm>
              <a:off x="7115175" y="519112"/>
              <a:ext cx="136525" cy="107950"/>
            </a:xfrm>
            <a:custGeom>
              <a:avLst/>
              <a:gdLst>
                <a:gd name="T0" fmla="*/ 28 w 86"/>
                <a:gd name="T1" fmla="*/ 18 h 68"/>
                <a:gd name="T2" fmla="*/ 28 w 86"/>
                <a:gd name="T3" fmla="*/ 18 h 68"/>
                <a:gd name="T4" fmla="*/ 24 w 86"/>
                <a:gd name="T5" fmla="*/ 26 h 68"/>
                <a:gd name="T6" fmla="*/ 20 w 86"/>
                <a:gd name="T7" fmla="*/ 34 h 68"/>
                <a:gd name="T8" fmla="*/ 18 w 86"/>
                <a:gd name="T9" fmla="*/ 48 h 68"/>
                <a:gd name="T10" fmla="*/ 16 w 86"/>
                <a:gd name="T11" fmla="*/ 54 h 68"/>
                <a:gd name="T12" fmla="*/ 14 w 86"/>
                <a:gd name="T13" fmla="*/ 60 h 68"/>
                <a:gd name="T14" fmla="*/ 8 w 86"/>
                <a:gd name="T15" fmla="*/ 62 h 68"/>
                <a:gd name="T16" fmla="*/ 0 w 86"/>
                <a:gd name="T17" fmla="*/ 64 h 68"/>
                <a:gd name="T18" fmla="*/ 0 w 86"/>
                <a:gd name="T19" fmla="*/ 64 h 68"/>
                <a:gd name="T20" fmla="*/ 10 w 86"/>
                <a:gd name="T21" fmla="*/ 66 h 68"/>
                <a:gd name="T22" fmla="*/ 10 w 86"/>
                <a:gd name="T23" fmla="*/ 66 h 68"/>
                <a:gd name="T24" fmla="*/ 16 w 86"/>
                <a:gd name="T25" fmla="*/ 66 h 68"/>
                <a:gd name="T26" fmla="*/ 22 w 86"/>
                <a:gd name="T27" fmla="*/ 64 h 68"/>
                <a:gd name="T28" fmla="*/ 26 w 86"/>
                <a:gd name="T29" fmla="*/ 58 h 68"/>
                <a:gd name="T30" fmla="*/ 30 w 86"/>
                <a:gd name="T31" fmla="*/ 50 h 68"/>
                <a:gd name="T32" fmla="*/ 30 w 86"/>
                <a:gd name="T33" fmla="*/ 50 h 68"/>
                <a:gd name="T34" fmla="*/ 30 w 86"/>
                <a:gd name="T35" fmla="*/ 56 h 68"/>
                <a:gd name="T36" fmla="*/ 28 w 86"/>
                <a:gd name="T37" fmla="*/ 62 h 68"/>
                <a:gd name="T38" fmla="*/ 24 w 86"/>
                <a:gd name="T39" fmla="*/ 68 h 68"/>
                <a:gd name="T40" fmla="*/ 24 w 86"/>
                <a:gd name="T41" fmla="*/ 68 h 68"/>
                <a:gd name="T42" fmla="*/ 32 w 86"/>
                <a:gd name="T43" fmla="*/ 68 h 68"/>
                <a:gd name="T44" fmla="*/ 42 w 86"/>
                <a:gd name="T45" fmla="*/ 66 h 68"/>
                <a:gd name="T46" fmla="*/ 52 w 86"/>
                <a:gd name="T47" fmla="*/ 62 h 68"/>
                <a:gd name="T48" fmla="*/ 60 w 86"/>
                <a:gd name="T49" fmla="*/ 58 h 68"/>
                <a:gd name="T50" fmla="*/ 60 w 86"/>
                <a:gd name="T51" fmla="*/ 58 h 68"/>
                <a:gd name="T52" fmla="*/ 72 w 86"/>
                <a:gd name="T53" fmla="*/ 48 h 68"/>
                <a:gd name="T54" fmla="*/ 80 w 86"/>
                <a:gd name="T55" fmla="*/ 36 h 68"/>
                <a:gd name="T56" fmla="*/ 86 w 86"/>
                <a:gd name="T57" fmla="*/ 26 h 68"/>
                <a:gd name="T58" fmla="*/ 62 w 86"/>
                <a:gd name="T59" fmla="*/ 0 h 68"/>
                <a:gd name="T60" fmla="*/ 62 w 86"/>
                <a:gd name="T61" fmla="*/ 0 h 68"/>
                <a:gd name="T62" fmla="*/ 48 w 86"/>
                <a:gd name="T63" fmla="*/ 4 h 68"/>
                <a:gd name="T64" fmla="*/ 36 w 86"/>
                <a:gd name="T65" fmla="*/ 10 h 68"/>
                <a:gd name="T66" fmla="*/ 32 w 86"/>
                <a:gd name="T67" fmla="*/ 14 h 68"/>
                <a:gd name="T68" fmla="*/ 28 w 86"/>
                <a:gd name="T69" fmla="*/ 18 h 68"/>
                <a:gd name="T70" fmla="*/ 28 w 86"/>
                <a:gd name="T71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6" h="68">
                  <a:moveTo>
                    <a:pt x="28" y="18"/>
                  </a:moveTo>
                  <a:lnTo>
                    <a:pt x="28" y="18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8" y="48"/>
                  </a:lnTo>
                  <a:lnTo>
                    <a:pt x="16" y="54"/>
                  </a:lnTo>
                  <a:lnTo>
                    <a:pt x="14" y="60"/>
                  </a:lnTo>
                  <a:lnTo>
                    <a:pt x="8" y="62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6" y="66"/>
                  </a:lnTo>
                  <a:lnTo>
                    <a:pt x="22" y="64"/>
                  </a:lnTo>
                  <a:lnTo>
                    <a:pt x="26" y="5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0" y="56"/>
                  </a:lnTo>
                  <a:lnTo>
                    <a:pt x="28" y="62"/>
                  </a:lnTo>
                  <a:lnTo>
                    <a:pt x="24" y="68"/>
                  </a:lnTo>
                  <a:lnTo>
                    <a:pt x="24" y="68"/>
                  </a:lnTo>
                  <a:lnTo>
                    <a:pt x="32" y="68"/>
                  </a:lnTo>
                  <a:lnTo>
                    <a:pt x="42" y="66"/>
                  </a:lnTo>
                  <a:lnTo>
                    <a:pt x="52" y="62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72" y="48"/>
                  </a:lnTo>
                  <a:lnTo>
                    <a:pt x="80" y="36"/>
                  </a:lnTo>
                  <a:lnTo>
                    <a:pt x="86" y="2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8" y="4"/>
                  </a:lnTo>
                  <a:lnTo>
                    <a:pt x="36" y="10"/>
                  </a:lnTo>
                  <a:lnTo>
                    <a:pt x="32" y="14"/>
                  </a:lnTo>
                  <a:lnTo>
                    <a:pt x="28" y="18"/>
                  </a:lnTo>
                  <a:lnTo>
                    <a:pt x="2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58"/>
            <p:cNvSpPr/>
            <p:nvPr/>
          </p:nvSpPr>
          <p:spPr bwMode="auto">
            <a:xfrm>
              <a:off x="7242175" y="287337"/>
              <a:ext cx="266700" cy="244475"/>
            </a:xfrm>
            <a:custGeom>
              <a:avLst/>
              <a:gdLst>
                <a:gd name="T0" fmla="*/ 144 w 168"/>
                <a:gd name="T1" fmla="*/ 12 h 154"/>
                <a:gd name="T2" fmla="*/ 144 w 168"/>
                <a:gd name="T3" fmla="*/ 12 h 154"/>
                <a:gd name="T4" fmla="*/ 42 w 168"/>
                <a:gd name="T5" fmla="*/ 82 h 154"/>
                <a:gd name="T6" fmla="*/ 42 w 168"/>
                <a:gd name="T7" fmla="*/ 82 h 154"/>
                <a:gd name="T8" fmla="*/ 22 w 168"/>
                <a:gd name="T9" fmla="*/ 98 h 154"/>
                <a:gd name="T10" fmla="*/ 8 w 168"/>
                <a:gd name="T11" fmla="*/ 112 h 154"/>
                <a:gd name="T12" fmla="*/ 0 w 168"/>
                <a:gd name="T13" fmla="*/ 122 h 154"/>
                <a:gd name="T14" fmla="*/ 0 w 168"/>
                <a:gd name="T15" fmla="*/ 126 h 154"/>
                <a:gd name="T16" fmla="*/ 0 w 168"/>
                <a:gd name="T17" fmla="*/ 130 h 154"/>
                <a:gd name="T18" fmla="*/ 0 w 168"/>
                <a:gd name="T19" fmla="*/ 130 h 154"/>
                <a:gd name="T20" fmla="*/ 22 w 168"/>
                <a:gd name="T21" fmla="*/ 154 h 154"/>
                <a:gd name="T22" fmla="*/ 22 w 168"/>
                <a:gd name="T23" fmla="*/ 154 h 154"/>
                <a:gd name="T24" fmla="*/ 24 w 168"/>
                <a:gd name="T25" fmla="*/ 154 h 154"/>
                <a:gd name="T26" fmla="*/ 28 w 168"/>
                <a:gd name="T27" fmla="*/ 154 h 154"/>
                <a:gd name="T28" fmla="*/ 40 w 168"/>
                <a:gd name="T29" fmla="*/ 148 h 154"/>
                <a:gd name="T30" fmla="*/ 56 w 168"/>
                <a:gd name="T31" fmla="*/ 134 h 154"/>
                <a:gd name="T32" fmla="*/ 72 w 168"/>
                <a:gd name="T33" fmla="*/ 118 h 154"/>
                <a:gd name="T34" fmla="*/ 72 w 168"/>
                <a:gd name="T35" fmla="*/ 118 h 154"/>
                <a:gd name="T36" fmla="*/ 154 w 168"/>
                <a:gd name="T37" fmla="*/ 24 h 154"/>
                <a:gd name="T38" fmla="*/ 154 w 168"/>
                <a:gd name="T39" fmla="*/ 24 h 154"/>
                <a:gd name="T40" fmla="*/ 166 w 168"/>
                <a:gd name="T41" fmla="*/ 8 h 154"/>
                <a:gd name="T42" fmla="*/ 168 w 168"/>
                <a:gd name="T43" fmla="*/ 4 h 154"/>
                <a:gd name="T44" fmla="*/ 168 w 168"/>
                <a:gd name="T45" fmla="*/ 2 h 154"/>
                <a:gd name="T46" fmla="*/ 166 w 168"/>
                <a:gd name="T47" fmla="*/ 0 h 154"/>
                <a:gd name="T48" fmla="*/ 160 w 168"/>
                <a:gd name="T49" fmla="*/ 2 h 154"/>
                <a:gd name="T50" fmla="*/ 144 w 168"/>
                <a:gd name="T51" fmla="*/ 12 h 154"/>
                <a:gd name="T52" fmla="*/ 144 w 168"/>
                <a:gd name="T53" fmla="*/ 1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54">
                  <a:moveTo>
                    <a:pt x="144" y="12"/>
                  </a:moveTo>
                  <a:lnTo>
                    <a:pt x="144" y="12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22" y="98"/>
                  </a:lnTo>
                  <a:lnTo>
                    <a:pt x="8" y="112"/>
                  </a:lnTo>
                  <a:lnTo>
                    <a:pt x="0" y="122"/>
                  </a:lnTo>
                  <a:lnTo>
                    <a:pt x="0" y="126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24" y="154"/>
                  </a:lnTo>
                  <a:lnTo>
                    <a:pt x="28" y="154"/>
                  </a:lnTo>
                  <a:lnTo>
                    <a:pt x="40" y="148"/>
                  </a:lnTo>
                  <a:lnTo>
                    <a:pt x="56" y="134"/>
                  </a:lnTo>
                  <a:lnTo>
                    <a:pt x="72" y="118"/>
                  </a:lnTo>
                  <a:lnTo>
                    <a:pt x="72" y="118"/>
                  </a:lnTo>
                  <a:lnTo>
                    <a:pt x="154" y="24"/>
                  </a:lnTo>
                  <a:lnTo>
                    <a:pt x="154" y="24"/>
                  </a:lnTo>
                  <a:lnTo>
                    <a:pt x="166" y="8"/>
                  </a:lnTo>
                  <a:lnTo>
                    <a:pt x="168" y="4"/>
                  </a:lnTo>
                  <a:lnTo>
                    <a:pt x="168" y="2"/>
                  </a:lnTo>
                  <a:lnTo>
                    <a:pt x="166" y="0"/>
                  </a:lnTo>
                  <a:lnTo>
                    <a:pt x="160" y="2"/>
                  </a:lnTo>
                  <a:lnTo>
                    <a:pt x="144" y="12"/>
                  </a:lnTo>
                  <a:lnTo>
                    <a:pt x="14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59"/>
            <p:cNvSpPr/>
            <p:nvPr/>
          </p:nvSpPr>
          <p:spPr bwMode="auto">
            <a:xfrm>
              <a:off x="7216775" y="493712"/>
              <a:ext cx="57150" cy="60325"/>
            </a:xfrm>
            <a:custGeom>
              <a:avLst/>
              <a:gdLst>
                <a:gd name="T0" fmla="*/ 12 w 36"/>
                <a:gd name="T1" fmla="*/ 2 h 38"/>
                <a:gd name="T2" fmla="*/ 12 w 36"/>
                <a:gd name="T3" fmla="*/ 2 h 38"/>
                <a:gd name="T4" fmla="*/ 8 w 36"/>
                <a:gd name="T5" fmla="*/ 0 h 38"/>
                <a:gd name="T6" fmla="*/ 4 w 36"/>
                <a:gd name="T7" fmla="*/ 2 h 38"/>
                <a:gd name="T8" fmla="*/ 4 w 36"/>
                <a:gd name="T9" fmla="*/ 2 h 38"/>
                <a:gd name="T10" fmla="*/ 4 w 36"/>
                <a:gd name="T11" fmla="*/ 4 h 38"/>
                <a:gd name="T12" fmla="*/ 2 w 36"/>
                <a:gd name="T13" fmla="*/ 6 h 38"/>
                <a:gd name="T14" fmla="*/ 2 w 36"/>
                <a:gd name="T15" fmla="*/ 6 h 38"/>
                <a:gd name="T16" fmla="*/ 2 w 36"/>
                <a:gd name="T17" fmla="*/ 8 h 38"/>
                <a:gd name="T18" fmla="*/ 2 w 36"/>
                <a:gd name="T19" fmla="*/ 8 h 38"/>
                <a:gd name="T20" fmla="*/ 0 w 36"/>
                <a:gd name="T21" fmla="*/ 10 h 38"/>
                <a:gd name="T22" fmla="*/ 0 w 36"/>
                <a:gd name="T23" fmla="*/ 14 h 38"/>
                <a:gd name="T24" fmla="*/ 22 w 36"/>
                <a:gd name="T25" fmla="*/ 38 h 38"/>
                <a:gd name="T26" fmla="*/ 22 w 36"/>
                <a:gd name="T27" fmla="*/ 38 h 38"/>
                <a:gd name="T28" fmla="*/ 24 w 36"/>
                <a:gd name="T29" fmla="*/ 38 h 38"/>
                <a:gd name="T30" fmla="*/ 28 w 36"/>
                <a:gd name="T31" fmla="*/ 38 h 38"/>
                <a:gd name="T32" fmla="*/ 28 w 36"/>
                <a:gd name="T33" fmla="*/ 38 h 38"/>
                <a:gd name="T34" fmla="*/ 30 w 36"/>
                <a:gd name="T35" fmla="*/ 36 h 38"/>
                <a:gd name="T36" fmla="*/ 30 w 36"/>
                <a:gd name="T37" fmla="*/ 36 h 38"/>
                <a:gd name="T38" fmla="*/ 32 w 36"/>
                <a:gd name="T39" fmla="*/ 36 h 38"/>
                <a:gd name="T40" fmla="*/ 34 w 36"/>
                <a:gd name="T41" fmla="*/ 34 h 38"/>
                <a:gd name="T42" fmla="*/ 34 w 36"/>
                <a:gd name="T43" fmla="*/ 34 h 38"/>
                <a:gd name="T44" fmla="*/ 36 w 36"/>
                <a:gd name="T45" fmla="*/ 32 h 38"/>
                <a:gd name="T46" fmla="*/ 36 w 36"/>
                <a:gd name="T47" fmla="*/ 28 h 38"/>
                <a:gd name="T48" fmla="*/ 12 w 36"/>
                <a:gd name="T4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38">
                  <a:moveTo>
                    <a:pt x="12" y="2"/>
                  </a:move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4" y="3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2"/>
                  </a:lnTo>
                  <a:lnTo>
                    <a:pt x="36" y="28"/>
                  </a:lnTo>
                  <a:lnTo>
                    <a:pt x="1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>
            <a:grpSpLocks noChangeAspect="1"/>
          </p:cNvGrpSpPr>
          <p:nvPr/>
        </p:nvGrpSpPr>
        <p:grpSpPr>
          <a:xfrm>
            <a:off x="4817092" y="4393478"/>
            <a:ext cx="412401" cy="255603"/>
            <a:chOff x="8328025" y="360362"/>
            <a:chExt cx="609600" cy="377825"/>
          </a:xfrm>
          <a:solidFill>
            <a:schemeClr val="bg1"/>
          </a:solidFill>
        </p:grpSpPr>
        <p:sp>
          <p:nvSpPr>
            <p:cNvPr id="44" name="Freeform 60"/>
            <p:cNvSpPr>
              <a:spLocks noEditPoints="1"/>
            </p:cNvSpPr>
            <p:nvPr/>
          </p:nvSpPr>
          <p:spPr bwMode="auto">
            <a:xfrm>
              <a:off x="8375650" y="360362"/>
              <a:ext cx="514350" cy="323850"/>
            </a:xfrm>
            <a:custGeom>
              <a:avLst/>
              <a:gdLst>
                <a:gd name="T0" fmla="*/ 8 w 324"/>
                <a:gd name="T1" fmla="*/ 204 h 204"/>
                <a:gd name="T2" fmla="*/ 316 w 324"/>
                <a:gd name="T3" fmla="*/ 204 h 204"/>
                <a:gd name="T4" fmla="*/ 316 w 324"/>
                <a:gd name="T5" fmla="*/ 204 h 204"/>
                <a:gd name="T6" fmla="*/ 320 w 324"/>
                <a:gd name="T7" fmla="*/ 204 h 204"/>
                <a:gd name="T8" fmla="*/ 322 w 324"/>
                <a:gd name="T9" fmla="*/ 202 h 204"/>
                <a:gd name="T10" fmla="*/ 324 w 324"/>
                <a:gd name="T11" fmla="*/ 200 h 204"/>
                <a:gd name="T12" fmla="*/ 324 w 324"/>
                <a:gd name="T13" fmla="*/ 196 h 204"/>
                <a:gd name="T14" fmla="*/ 324 w 324"/>
                <a:gd name="T15" fmla="*/ 8 h 204"/>
                <a:gd name="T16" fmla="*/ 324 w 324"/>
                <a:gd name="T17" fmla="*/ 8 h 204"/>
                <a:gd name="T18" fmla="*/ 324 w 324"/>
                <a:gd name="T19" fmla="*/ 6 h 204"/>
                <a:gd name="T20" fmla="*/ 322 w 324"/>
                <a:gd name="T21" fmla="*/ 2 h 204"/>
                <a:gd name="T22" fmla="*/ 320 w 324"/>
                <a:gd name="T23" fmla="*/ 0 h 204"/>
                <a:gd name="T24" fmla="*/ 316 w 324"/>
                <a:gd name="T25" fmla="*/ 0 h 204"/>
                <a:gd name="T26" fmla="*/ 8 w 324"/>
                <a:gd name="T27" fmla="*/ 0 h 204"/>
                <a:gd name="T28" fmla="*/ 8 w 324"/>
                <a:gd name="T29" fmla="*/ 0 h 204"/>
                <a:gd name="T30" fmla="*/ 6 w 324"/>
                <a:gd name="T31" fmla="*/ 0 h 204"/>
                <a:gd name="T32" fmla="*/ 4 w 324"/>
                <a:gd name="T33" fmla="*/ 2 h 204"/>
                <a:gd name="T34" fmla="*/ 2 w 324"/>
                <a:gd name="T35" fmla="*/ 6 h 204"/>
                <a:gd name="T36" fmla="*/ 0 w 324"/>
                <a:gd name="T37" fmla="*/ 8 h 204"/>
                <a:gd name="T38" fmla="*/ 0 w 324"/>
                <a:gd name="T39" fmla="*/ 196 h 204"/>
                <a:gd name="T40" fmla="*/ 0 w 324"/>
                <a:gd name="T41" fmla="*/ 196 h 204"/>
                <a:gd name="T42" fmla="*/ 2 w 324"/>
                <a:gd name="T43" fmla="*/ 200 h 204"/>
                <a:gd name="T44" fmla="*/ 4 w 324"/>
                <a:gd name="T45" fmla="*/ 202 h 204"/>
                <a:gd name="T46" fmla="*/ 6 w 324"/>
                <a:gd name="T47" fmla="*/ 204 h 204"/>
                <a:gd name="T48" fmla="*/ 8 w 324"/>
                <a:gd name="T49" fmla="*/ 204 h 204"/>
                <a:gd name="T50" fmla="*/ 8 w 324"/>
                <a:gd name="T51" fmla="*/ 204 h 204"/>
                <a:gd name="T52" fmla="*/ 162 w 324"/>
                <a:gd name="T53" fmla="*/ 6 h 204"/>
                <a:gd name="T54" fmla="*/ 162 w 324"/>
                <a:gd name="T55" fmla="*/ 6 h 204"/>
                <a:gd name="T56" fmla="*/ 166 w 324"/>
                <a:gd name="T57" fmla="*/ 6 h 204"/>
                <a:gd name="T58" fmla="*/ 168 w 324"/>
                <a:gd name="T59" fmla="*/ 10 h 204"/>
                <a:gd name="T60" fmla="*/ 168 w 324"/>
                <a:gd name="T61" fmla="*/ 10 h 204"/>
                <a:gd name="T62" fmla="*/ 166 w 324"/>
                <a:gd name="T63" fmla="*/ 14 h 204"/>
                <a:gd name="T64" fmla="*/ 162 w 324"/>
                <a:gd name="T65" fmla="*/ 16 h 204"/>
                <a:gd name="T66" fmla="*/ 162 w 324"/>
                <a:gd name="T67" fmla="*/ 16 h 204"/>
                <a:gd name="T68" fmla="*/ 160 w 324"/>
                <a:gd name="T69" fmla="*/ 14 h 204"/>
                <a:gd name="T70" fmla="*/ 158 w 324"/>
                <a:gd name="T71" fmla="*/ 10 h 204"/>
                <a:gd name="T72" fmla="*/ 158 w 324"/>
                <a:gd name="T73" fmla="*/ 10 h 204"/>
                <a:gd name="T74" fmla="*/ 160 w 324"/>
                <a:gd name="T75" fmla="*/ 6 h 204"/>
                <a:gd name="T76" fmla="*/ 162 w 324"/>
                <a:gd name="T77" fmla="*/ 6 h 204"/>
                <a:gd name="T78" fmla="*/ 162 w 324"/>
                <a:gd name="T79" fmla="*/ 6 h 204"/>
                <a:gd name="T80" fmla="*/ 20 w 324"/>
                <a:gd name="T81" fmla="*/ 20 h 204"/>
                <a:gd name="T82" fmla="*/ 304 w 324"/>
                <a:gd name="T83" fmla="*/ 20 h 204"/>
                <a:gd name="T84" fmla="*/ 304 w 324"/>
                <a:gd name="T85" fmla="*/ 184 h 204"/>
                <a:gd name="T86" fmla="*/ 20 w 324"/>
                <a:gd name="T87" fmla="*/ 184 h 204"/>
                <a:gd name="T88" fmla="*/ 20 w 324"/>
                <a:gd name="T89" fmla="*/ 2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4" h="204">
                  <a:moveTo>
                    <a:pt x="8" y="204"/>
                  </a:moveTo>
                  <a:lnTo>
                    <a:pt x="316" y="204"/>
                  </a:lnTo>
                  <a:lnTo>
                    <a:pt x="316" y="204"/>
                  </a:lnTo>
                  <a:lnTo>
                    <a:pt x="320" y="204"/>
                  </a:lnTo>
                  <a:lnTo>
                    <a:pt x="322" y="202"/>
                  </a:lnTo>
                  <a:lnTo>
                    <a:pt x="324" y="200"/>
                  </a:lnTo>
                  <a:lnTo>
                    <a:pt x="324" y="196"/>
                  </a:lnTo>
                  <a:lnTo>
                    <a:pt x="324" y="8"/>
                  </a:lnTo>
                  <a:lnTo>
                    <a:pt x="324" y="8"/>
                  </a:lnTo>
                  <a:lnTo>
                    <a:pt x="324" y="6"/>
                  </a:lnTo>
                  <a:lnTo>
                    <a:pt x="322" y="2"/>
                  </a:lnTo>
                  <a:lnTo>
                    <a:pt x="320" y="0"/>
                  </a:lnTo>
                  <a:lnTo>
                    <a:pt x="31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4" y="202"/>
                  </a:lnTo>
                  <a:lnTo>
                    <a:pt x="6" y="204"/>
                  </a:lnTo>
                  <a:lnTo>
                    <a:pt x="8" y="204"/>
                  </a:lnTo>
                  <a:lnTo>
                    <a:pt x="8" y="204"/>
                  </a:lnTo>
                  <a:close/>
                  <a:moveTo>
                    <a:pt x="162" y="6"/>
                  </a:moveTo>
                  <a:lnTo>
                    <a:pt x="162" y="6"/>
                  </a:lnTo>
                  <a:lnTo>
                    <a:pt x="166" y="6"/>
                  </a:lnTo>
                  <a:lnTo>
                    <a:pt x="168" y="10"/>
                  </a:lnTo>
                  <a:lnTo>
                    <a:pt x="168" y="10"/>
                  </a:lnTo>
                  <a:lnTo>
                    <a:pt x="166" y="14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60" y="14"/>
                  </a:lnTo>
                  <a:lnTo>
                    <a:pt x="158" y="10"/>
                  </a:lnTo>
                  <a:lnTo>
                    <a:pt x="158" y="10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2" y="6"/>
                  </a:lnTo>
                  <a:close/>
                  <a:moveTo>
                    <a:pt x="20" y="20"/>
                  </a:moveTo>
                  <a:lnTo>
                    <a:pt x="304" y="20"/>
                  </a:lnTo>
                  <a:lnTo>
                    <a:pt x="304" y="184"/>
                  </a:lnTo>
                  <a:lnTo>
                    <a:pt x="20" y="184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1"/>
            <p:cNvSpPr/>
            <p:nvPr/>
          </p:nvSpPr>
          <p:spPr bwMode="auto">
            <a:xfrm>
              <a:off x="8328025" y="696912"/>
              <a:ext cx="609600" cy="41275"/>
            </a:xfrm>
            <a:custGeom>
              <a:avLst/>
              <a:gdLst>
                <a:gd name="T0" fmla="*/ 384 w 384"/>
                <a:gd name="T1" fmla="*/ 0 h 26"/>
                <a:gd name="T2" fmla="*/ 252 w 384"/>
                <a:gd name="T3" fmla="*/ 0 h 26"/>
                <a:gd name="T4" fmla="*/ 252 w 384"/>
                <a:gd name="T5" fmla="*/ 0 h 26"/>
                <a:gd name="T6" fmla="*/ 250 w 384"/>
                <a:gd name="T7" fmla="*/ 4 h 26"/>
                <a:gd name="T8" fmla="*/ 246 w 384"/>
                <a:gd name="T9" fmla="*/ 6 h 26"/>
                <a:gd name="T10" fmla="*/ 138 w 384"/>
                <a:gd name="T11" fmla="*/ 6 h 26"/>
                <a:gd name="T12" fmla="*/ 138 w 384"/>
                <a:gd name="T13" fmla="*/ 6 h 26"/>
                <a:gd name="T14" fmla="*/ 136 w 384"/>
                <a:gd name="T15" fmla="*/ 4 h 26"/>
                <a:gd name="T16" fmla="*/ 134 w 384"/>
                <a:gd name="T17" fmla="*/ 0 h 26"/>
                <a:gd name="T18" fmla="*/ 0 w 384"/>
                <a:gd name="T19" fmla="*/ 0 h 26"/>
                <a:gd name="T20" fmla="*/ 0 w 384"/>
                <a:gd name="T21" fmla="*/ 0 h 26"/>
                <a:gd name="T22" fmla="*/ 0 w 384"/>
                <a:gd name="T23" fmla="*/ 2 h 26"/>
                <a:gd name="T24" fmla="*/ 0 w 384"/>
                <a:gd name="T25" fmla="*/ 8 h 26"/>
                <a:gd name="T26" fmla="*/ 0 w 384"/>
                <a:gd name="T27" fmla="*/ 8 h 26"/>
                <a:gd name="T28" fmla="*/ 2 w 384"/>
                <a:gd name="T29" fmla="*/ 16 h 26"/>
                <a:gd name="T30" fmla="*/ 6 w 384"/>
                <a:gd name="T31" fmla="*/ 20 h 26"/>
                <a:gd name="T32" fmla="*/ 12 w 384"/>
                <a:gd name="T33" fmla="*/ 24 h 26"/>
                <a:gd name="T34" fmla="*/ 18 w 384"/>
                <a:gd name="T35" fmla="*/ 26 h 26"/>
                <a:gd name="T36" fmla="*/ 368 w 384"/>
                <a:gd name="T37" fmla="*/ 26 h 26"/>
                <a:gd name="T38" fmla="*/ 368 w 384"/>
                <a:gd name="T39" fmla="*/ 26 h 26"/>
                <a:gd name="T40" fmla="*/ 374 w 384"/>
                <a:gd name="T41" fmla="*/ 24 h 26"/>
                <a:gd name="T42" fmla="*/ 380 w 384"/>
                <a:gd name="T43" fmla="*/ 20 h 26"/>
                <a:gd name="T44" fmla="*/ 384 w 384"/>
                <a:gd name="T45" fmla="*/ 16 h 26"/>
                <a:gd name="T46" fmla="*/ 384 w 384"/>
                <a:gd name="T47" fmla="*/ 8 h 26"/>
                <a:gd name="T48" fmla="*/ 384 w 384"/>
                <a:gd name="T49" fmla="*/ 2 h 26"/>
                <a:gd name="T50" fmla="*/ 384 w 384"/>
                <a:gd name="T51" fmla="*/ 2 h 26"/>
                <a:gd name="T52" fmla="*/ 384 w 384"/>
                <a:gd name="T53" fmla="*/ 0 h 26"/>
                <a:gd name="T54" fmla="*/ 384 w 384"/>
                <a:gd name="T5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4" h="26">
                  <a:moveTo>
                    <a:pt x="384" y="0"/>
                  </a:moveTo>
                  <a:lnTo>
                    <a:pt x="252" y="0"/>
                  </a:lnTo>
                  <a:lnTo>
                    <a:pt x="252" y="0"/>
                  </a:lnTo>
                  <a:lnTo>
                    <a:pt x="250" y="4"/>
                  </a:lnTo>
                  <a:lnTo>
                    <a:pt x="246" y="6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18" y="26"/>
                  </a:lnTo>
                  <a:lnTo>
                    <a:pt x="368" y="26"/>
                  </a:lnTo>
                  <a:lnTo>
                    <a:pt x="368" y="26"/>
                  </a:lnTo>
                  <a:lnTo>
                    <a:pt x="374" y="24"/>
                  </a:lnTo>
                  <a:lnTo>
                    <a:pt x="380" y="20"/>
                  </a:lnTo>
                  <a:lnTo>
                    <a:pt x="384" y="16"/>
                  </a:lnTo>
                  <a:lnTo>
                    <a:pt x="384" y="8"/>
                  </a:lnTo>
                  <a:lnTo>
                    <a:pt x="384" y="2"/>
                  </a:lnTo>
                  <a:lnTo>
                    <a:pt x="384" y="2"/>
                  </a:lnTo>
                  <a:lnTo>
                    <a:pt x="384" y="0"/>
                  </a:lnTo>
                  <a:lnTo>
                    <a:pt x="3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62"/>
            <p:cNvSpPr>
              <a:spLocks noEditPoints="1"/>
            </p:cNvSpPr>
            <p:nvPr/>
          </p:nvSpPr>
          <p:spPr bwMode="auto">
            <a:xfrm>
              <a:off x="8426450" y="411162"/>
              <a:ext cx="412750" cy="222250"/>
            </a:xfrm>
            <a:custGeom>
              <a:avLst/>
              <a:gdLst>
                <a:gd name="T0" fmla="*/ 260 w 260"/>
                <a:gd name="T1" fmla="*/ 140 h 140"/>
                <a:gd name="T2" fmla="*/ 80 w 260"/>
                <a:gd name="T3" fmla="*/ 94 h 140"/>
                <a:gd name="T4" fmla="*/ 70 w 260"/>
                <a:gd name="T5" fmla="*/ 72 h 140"/>
                <a:gd name="T6" fmla="*/ 66 w 260"/>
                <a:gd name="T7" fmla="*/ 62 h 140"/>
                <a:gd name="T8" fmla="*/ 58 w 260"/>
                <a:gd name="T9" fmla="*/ 64 h 140"/>
                <a:gd name="T10" fmla="*/ 56 w 260"/>
                <a:gd name="T11" fmla="*/ 94 h 140"/>
                <a:gd name="T12" fmla="*/ 56 w 260"/>
                <a:gd name="T13" fmla="*/ 38 h 140"/>
                <a:gd name="T14" fmla="*/ 56 w 260"/>
                <a:gd name="T15" fmla="*/ 58 h 140"/>
                <a:gd name="T16" fmla="*/ 68 w 260"/>
                <a:gd name="T17" fmla="*/ 52 h 140"/>
                <a:gd name="T18" fmla="*/ 74 w 260"/>
                <a:gd name="T19" fmla="*/ 54 h 140"/>
                <a:gd name="T20" fmla="*/ 80 w 260"/>
                <a:gd name="T21" fmla="*/ 62 h 140"/>
                <a:gd name="T22" fmla="*/ 80 w 260"/>
                <a:gd name="T23" fmla="*/ 94 h 140"/>
                <a:gd name="T24" fmla="*/ 108 w 260"/>
                <a:gd name="T25" fmla="*/ 94 h 140"/>
                <a:gd name="T26" fmla="*/ 98 w 260"/>
                <a:gd name="T27" fmla="*/ 92 h 140"/>
                <a:gd name="T28" fmla="*/ 96 w 260"/>
                <a:gd name="T29" fmla="*/ 82 h 140"/>
                <a:gd name="T30" fmla="*/ 90 w 260"/>
                <a:gd name="T31" fmla="*/ 54 h 140"/>
                <a:gd name="T32" fmla="*/ 106 w 260"/>
                <a:gd name="T33" fmla="*/ 44 h 140"/>
                <a:gd name="T34" fmla="*/ 116 w 260"/>
                <a:gd name="T35" fmla="*/ 62 h 140"/>
                <a:gd name="T36" fmla="*/ 106 w 260"/>
                <a:gd name="T37" fmla="*/ 78 h 140"/>
                <a:gd name="T38" fmla="*/ 110 w 260"/>
                <a:gd name="T39" fmla="*/ 86 h 140"/>
                <a:gd name="T40" fmla="*/ 114 w 260"/>
                <a:gd name="T41" fmla="*/ 86 h 140"/>
                <a:gd name="T42" fmla="*/ 118 w 260"/>
                <a:gd name="T43" fmla="*/ 92 h 140"/>
                <a:gd name="T44" fmla="*/ 184 w 260"/>
                <a:gd name="T45" fmla="*/ 94 h 140"/>
                <a:gd name="T46" fmla="*/ 174 w 260"/>
                <a:gd name="T47" fmla="*/ 72 h 140"/>
                <a:gd name="T48" fmla="*/ 172 w 260"/>
                <a:gd name="T49" fmla="*/ 62 h 140"/>
                <a:gd name="T50" fmla="*/ 164 w 260"/>
                <a:gd name="T51" fmla="*/ 64 h 140"/>
                <a:gd name="T52" fmla="*/ 162 w 260"/>
                <a:gd name="T53" fmla="*/ 94 h 140"/>
                <a:gd name="T54" fmla="*/ 152 w 260"/>
                <a:gd name="T55" fmla="*/ 72 h 140"/>
                <a:gd name="T56" fmla="*/ 148 w 260"/>
                <a:gd name="T57" fmla="*/ 62 h 140"/>
                <a:gd name="T58" fmla="*/ 142 w 260"/>
                <a:gd name="T59" fmla="*/ 64 h 140"/>
                <a:gd name="T60" fmla="*/ 140 w 260"/>
                <a:gd name="T61" fmla="*/ 94 h 140"/>
                <a:gd name="T62" fmla="*/ 136 w 260"/>
                <a:gd name="T63" fmla="*/ 54 h 140"/>
                <a:gd name="T64" fmla="*/ 138 w 260"/>
                <a:gd name="T65" fmla="*/ 60 h 140"/>
                <a:gd name="T66" fmla="*/ 150 w 260"/>
                <a:gd name="T67" fmla="*/ 52 h 140"/>
                <a:gd name="T68" fmla="*/ 156 w 260"/>
                <a:gd name="T69" fmla="*/ 54 h 140"/>
                <a:gd name="T70" fmla="*/ 166 w 260"/>
                <a:gd name="T71" fmla="*/ 54 h 140"/>
                <a:gd name="T72" fmla="*/ 172 w 260"/>
                <a:gd name="T73" fmla="*/ 52 h 140"/>
                <a:gd name="T74" fmla="*/ 182 w 260"/>
                <a:gd name="T75" fmla="*/ 56 h 140"/>
                <a:gd name="T76" fmla="*/ 184 w 260"/>
                <a:gd name="T77" fmla="*/ 62 h 140"/>
                <a:gd name="T78" fmla="*/ 214 w 260"/>
                <a:gd name="T79" fmla="*/ 94 h 140"/>
                <a:gd name="T80" fmla="*/ 208 w 260"/>
                <a:gd name="T81" fmla="*/ 94 h 140"/>
                <a:gd name="T82" fmla="*/ 202 w 260"/>
                <a:gd name="T83" fmla="*/ 92 h 140"/>
                <a:gd name="T84" fmla="*/ 200 w 260"/>
                <a:gd name="T85" fmla="*/ 38 h 140"/>
                <a:gd name="T86" fmla="*/ 210 w 260"/>
                <a:gd name="T87" fmla="*/ 80 h 140"/>
                <a:gd name="T88" fmla="*/ 214 w 260"/>
                <a:gd name="T89" fmla="*/ 86 h 140"/>
                <a:gd name="T90" fmla="*/ 214 w 260"/>
                <a:gd name="T91" fmla="*/ 86 h 140"/>
                <a:gd name="T92" fmla="*/ 218 w 260"/>
                <a:gd name="T93" fmla="*/ 9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0" h="140">
                  <a:moveTo>
                    <a:pt x="0" y="0"/>
                  </a:moveTo>
                  <a:lnTo>
                    <a:pt x="0" y="140"/>
                  </a:lnTo>
                  <a:lnTo>
                    <a:pt x="260" y="140"/>
                  </a:lnTo>
                  <a:lnTo>
                    <a:pt x="260" y="0"/>
                  </a:lnTo>
                  <a:lnTo>
                    <a:pt x="0" y="0"/>
                  </a:lnTo>
                  <a:close/>
                  <a:moveTo>
                    <a:pt x="80" y="94"/>
                  </a:moveTo>
                  <a:lnTo>
                    <a:pt x="70" y="94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66" y="62"/>
                  </a:lnTo>
                  <a:lnTo>
                    <a:pt x="64" y="62"/>
                  </a:lnTo>
                  <a:lnTo>
                    <a:pt x="64" y="62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56" y="68"/>
                  </a:lnTo>
                  <a:lnTo>
                    <a:pt x="56" y="94"/>
                  </a:lnTo>
                  <a:lnTo>
                    <a:pt x="46" y="94"/>
                  </a:lnTo>
                  <a:lnTo>
                    <a:pt x="46" y="38"/>
                  </a:lnTo>
                  <a:lnTo>
                    <a:pt x="56" y="38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74" y="54"/>
                  </a:lnTo>
                  <a:lnTo>
                    <a:pt x="74" y="54"/>
                  </a:lnTo>
                  <a:lnTo>
                    <a:pt x="78" y="56"/>
                  </a:lnTo>
                  <a:lnTo>
                    <a:pt x="78" y="56"/>
                  </a:lnTo>
                  <a:lnTo>
                    <a:pt x="80" y="62"/>
                  </a:lnTo>
                  <a:lnTo>
                    <a:pt x="80" y="62"/>
                  </a:lnTo>
                  <a:lnTo>
                    <a:pt x="80" y="68"/>
                  </a:lnTo>
                  <a:lnTo>
                    <a:pt x="80" y="94"/>
                  </a:lnTo>
                  <a:close/>
                  <a:moveTo>
                    <a:pt x="112" y="94"/>
                  </a:moveTo>
                  <a:lnTo>
                    <a:pt x="112" y="94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94"/>
                  </a:lnTo>
                  <a:lnTo>
                    <a:pt x="98" y="92"/>
                  </a:lnTo>
                  <a:lnTo>
                    <a:pt x="98" y="92"/>
                  </a:lnTo>
                  <a:lnTo>
                    <a:pt x="96" y="88"/>
                  </a:lnTo>
                  <a:lnTo>
                    <a:pt x="96" y="82"/>
                  </a:lnTo>
                  <a:lnTo>
                    <a:pt x="96" y="62"/>
                  </a:lnTo>
                  <a:lnTo>
                    <a:pt x="90" y="62"/>
                  </a:lnTo>
                  <a:lnTo>
                    <a:pt x="90" y="54"/>
                  </a:lnTo>
                  <a:lnTo>
                    <a:pt x="96" y="54"/>
                  </a:lnTo>
                  <a:lnTo>
                    <a:pt x="96" y="46"/>
                  </a:lnTo>
                  <a:lnTo>
                    <a:pt x="106" y="44"/>
                  </a:lnTo>
                  <a:lnTo>
                    <a:pt x="106" y="54"/>
                  </a:lnTo>
                  <a:lnTo>
                    <a:pt x="116" y="54"/>
                  </a:lnTo>
                  <a:lnTo>
                    <a:pt x="116" y="62"/>
                  </a:lnTo>
                  <a:lnTo>
                    <a:pt x="106" y="62"/>
                  </a:lnTo>
                  <a:lnTo>
                    <a:pt x="106" y="78"/>
                  </a:lnTo>
                  <a:lnTo>
                    <a:pt x="106" y="78"/>
                  </a:lnTo>
                  <a:lnTo>
                    <a:pt x="108" y="84"/>
                  </a:lnTo>
                  <a:lnTo>
                    <a:pt x="108" y="84"/>
                  </a:lnTo>
                  <a:lnTo>
                    <a:pt x="110" y="86"/>
                  </a:lnTo>
                  <a:lnTo>
                    <a:pt x="110" y="86"/>
                  </a:lnTo>
                  <a:lnTo>
                    <a:pt x="114" y="86"/>
                  </a:lnTo>
                  <a:lnTo>
                    <a:pt x="114" y="86"/>
                  </a:lnTo>
                  <a:lnTo>
                    <a:pt x="116" y="84"/>
                  </a:lnTo>
                  <a:lnTo>
                    <a:pt x="118" y="92"/>
                  </a:lnTo>
                  <a:lnTo>
                    <a:pt x="118" y="92"/>
                  </a:lnTo>
                  <a:lnTo>
                    <a:pt x="112" y="94"/>
                  </a:lnTo>
                  <a:lnTo>
                    <a:pt x="112" y="94"/>
                  </a:lnTo>
                  <a:close/>
                  <a:moveTo>
                    <a:pt x="184" y="94"/>
                  </a:moveTo>
                  <a:lnTo>
                    <a:pt x="174" y="94"/>
                  </a:lnTo>
                  <a:lnTo>
                    <a:pt x="174" y="72"/>
                  </a:lnTo>
                  <a:lnTo>
                    <a:pt x="174" y="72"/>
                  </a:lnTo>
                  <a:lnTo>
                    <a:pt x="174" y="64"/>
                  </a:lnTo>
                  <a:lnTo>
                    <a:pt x="174" y="64"/>
                  </a:lnTo>
                  <a:lnTo>
                    <a:pt x="172" y="62"/>
                  </a:lnTo>
                  <a:lnTo>
                    <a:pt x="168" y="62"/>
                  </a:lnTo>
                  <a:lnTo>
                    <a:pt x="168" y="62"/>
                  </a:lnTo>
                  <a:lnTo>
                    <a:pt x="164" y="64"/>
                  </a:lnTo>
                  <a:lnTo>
                    <a:pt x="164" y="64"/>
                  </a:lnTo>
                  <a:lnTo>
                    <a:pt x="162" y="68"/>
                  </a:lnTo>
                  <a:lnTo>
                    <a:pt x="162" y="94"/>
                  </a:lnTo>
                  <a:lnTo>
                    <a:pt x="152" y="94"/>
                  </a:lnTo>
                  <a:lnTo>
                    <a:pt x="152" y="72"/>
                  </a:lnTo>
                  <a:lnTo>
                    <a:pt x="152" y="72"/>
                  </a:lnTo>
                  <a:lnTo>
                    <a:pt x="150" y="64"/>
                  </a:lnTo>
                  <a:lnTo>
                    <a:pt x="150" y="64"/>
                  </a:lnTo>
                  <a:lnTo>
                    <a:pt x="148" y="62"/>
                  </a:lnTo>
                  <a:lnTo>
                    <a:pt x="146" y="62"/>
                  </a:lnTo>
                  <a:lnTo>
                    <a:pt x="146" y="62"/>
                  </a:lnTo>
                  <a:lnTo>
                    <a:pt x="142" y="64"/>
                  </a:lnTo>
                  <a:lnTo>
                    <a:pt x="142" y="64"/>
                  </a:lnTo>
                  <a:lnTo>
                    <a:pt x="140" y="68"/>
                  </a:lnTo>
                  <a:lnTo>
                    <a:pt x="140" y="94"/>
                  </a:lnTo>
                  <a:lnTo>
                    <a:pt x="128" y="94"/>
                  </a:lnTo>
                  <a:lnTo>
                    <a:pt x="128" y="54"/>
                  </a:lnTo>
                  <a:lnTo>
                    <a:pt x="136" y="54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44" y="54"/>
                  </a:lnTo>
                  <a:lnTo>
                    <a:pt x="144" y="54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6" y="54"/>
                  </a:lnTo>
                  <a:lnTo>
                    <a:pt x="156" y="54"/>
                  </a:lnTo>
                  <a:lnTo>
                    <a:pt x="160" y="60"/>
                  </a:lnTo>
                  <a:lnTo>
                    <a:pt x="160" y="60"/>
                  </a:lnTo>
                  <a:lnTo>
                    <a:pt x="166" y="54"/>
                  </a:lnTo>
                  <a:lnTo>
                    <a:pt x="166" y="54"/>
                  </a:lnTo>
                  <a:lnTo>
                    <a:pt x="172" y="52"/>
                  </a:lnTo>
                  <a:lnTo>
                    <a:pt x="172" y="52"/>
                  </a:lnTo>
                  <a:lnTo>
                    <a:pt x="178" y="54"/>
                  </a:lnTo>
                  <a:lnTo>
                    <a:pt x="178" y="54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4" y="62"/>
                  </a:lnTo>
                  <a:lnTo>
                    <a:pt x="184" y="62"/>
                  </a:lnTo>
                  <a:lnTo>
                    <a:pt x="184" y="70"/>
                  </a:lnTo>
                  <a:lnTo>
                    <a:pt x="184" y="94"/>
                  </a:lnTo>
                  <a:close/>
                  <a:moveTo>
                    <a:pt x="214" y="94"/>
                  </a:moveTo>
                  <a:lnTo>
                    <a:pt x="214" y="94"/>
                  </a:lnTo>
                  <a:lnTo>
                    <a:pt x="208" y="94"/>
                  </a:lnTo>
                  <a:lnTo>
                    <a:pt x="208" y="94"/>
                  </a:lnTo>
                  <a:lnTo>
                    <a:pt x="204" y="94"/>
                  </a:lnTo>
                  <a:lnTo>
                    <a:pt x="202" y="92"/>
                  </a:lnTo>
                  <a:lnTo>
                    <a:pt x="202" y="92"/>
                  </a:lnTo>
                  <a:lnTo>
                    <a:pt x="200" y="90"/>
                  </a:lnTo>
                  <a:lnTo>
                    <a:pt x="200" y="86"/>
                  </a:lnTo>
                  <a:lnTo>
                    <a:pt x="200" y="38"/>
                  </a:lnTo>
                  <a:lnTo>
                    <a:pt x="210" y="38"/>
                  </a:lnTo>
                  <a:lnTo>
                    <a:pt x="210" y="80"/>
                  </a:lnTo>
                  <a:lnTo>
                    <a:pt x="210" y="80"/>
                  </a:lnTo>
                  <a:lnTo>
                    <a:pt x="210" y="84"/>
                  </a:lnTo>
                  <a:lnTo>
                    <a:pt x="210" y="84"/>
                  </a:lnTo>
                  <a:lnTo>
                    <a:pt x="214" y="86"/>
                  </a:lnTo>
                  <a:lnTo>
                    <a:pt x="214" y="86"/>
                  </a:lnTo>
                  <a:lnTo>
                    <a:pt x="214" y="86"/>
                  </a:lnTo>
                  <a:lnTo>
                    <a:pt x="214" y="86"/>
                  </a:lnTo>
                  <a:lnTo>
                    <a:pt x="218" y="84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4" y="94"/>
                  </a:lnTo>
                  <a:lnTo>
                    <a:pt x="214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>
            <a:grpSpLocks noChangeAspect="1"/>
          </p:cNvGrpSpPr>
          <p:nvPr/>
        </p:nvGrpSpPr>
        <p:grpSpPr>
          <a:xfrm>
            <a:off x="3559972" y="5018598"/>
            <a:ext cx="698332" cy="432820"/>
            <a:chOff x="1628775" y="4887913"/>
            <a:chExt cx="609600" cy="377825"/>
          </a:xfrm>
          <a:solidFill>
            <a:schemeClr val="bg1"/>
          </a:solidFill>
        </p:grpSpPr>
        <p:sp>
          <p:nvSpPr>
            <p:cNvPr id="48" name="Freeform 169"/>
            <p:cNvSpPr>
              <a:spLocks noEditPoints="1"/>
            </p:cNvSpPr>
            <p:nvPr/>
          </p:nvSpPr>
          <p:spPr bwMode="auto">
            <a:xfrm>
              <a:off x="1676400" y="4887913"/>
              <a:ext cx="514350" cy="323850"/>
            </a:xfrm>
            <a:custGeom>
              <a:avLst/>
              <a:gdLst>
                <a:gd name="T0" fmla="*/ 8 w 324"/>
                <a:gd name="T1" fmla="*/ 204 h 204"/>
                <a:gd name="T2" fmla="*/ 316 w 324"/>
                <a:gd name="T3" fmla="*/ 204 h 204"/>
                <a:gd name="T4" fmla="*/ 316 w 324"/>
                <a:gd name="T5" fmla="*/ 204 h 204"/>
                <a:gd name="T6" fmla="*/ 318 w 324"/>
                <a:gd name="T7" fmla="*/ 204 h 204"/>
                <a:gd name="T8" fmla="*/ 322 w 324"/>
                <a:gd name="T9" fmla="*/ 202 h 204"/>
                <a:gd name="T10" fmla="*/ 324 w 324"/>
                <a:gd name="T11" fmla="*/ 198 h 204"/>
                <a:gd name="T12" fmla="*/ 324 w 324"/>
                <a:gd name="T13" fmla="*/ 196 h 204"/>
                <a:gd name="T14" fmla="*/ 324 w 324"/>
                <a:gd name="T15" fmla="*/ 8 h 204"/>
                <a:gd name="T16" fmla="*/ 324 w 324"/>
                <a:gd name="T17" fmla="*/ 8 h 204"/>
                <a:gd name="T18" fmla="*/ 324 w 324"/>
                <a:gd name="T19" fmla="*/ 4 h 204"/>
                <a:gd name="T20" fmla="*/ 322 w 324"/>
                <a:gd name="T21" fmla="*/ 2 h 204"/>
                <a:gd name="T22" fmla="*/ 318 w 324"/>
                <a:gd name="T23" fmla="*/ 0 h 204"/>
                <a:gd name="T24" fmla="*/ 316 w 324"/>
                <a:gd name="T25" fmla="*/ 0 h 204"/>
                <a:gd name="T26" fmla="*/ 8 w 324"/>
                <a:gd name="T27" fmla="*/ 0 h 204"/>
                <a:gd name="T28" fmla="*/ 8 w 324"/>
                <a:gd name="T29" fmla="*/ 0 h 204"/>
                <a:gd name="T30" fmla="*/ 4 w 324"/>
                <a:gd name="T31" fmla="*/ 0 h 204"/>
                <a:gd name="T32" fmla="*/ 2 w 324"/>
                <a:gd name="T33" fmla="*/ 2 h 204"/>
                <a:gd name="T34" fmla="*/ 0 w 324"/>
                <a:gd name="T35" fmla="*/ 4 h 204"/>
                <a:gd name="T36" fmla="*/ 0 w 324"/>
                <a:gd name="T37" fmla="*/ 8 h 204"/>
                <a:gd name="T38" fmla="*/ 0 w 324"/>
                <a:gd name="T39" fmla="*/ 196 h 204"/>
                <a:gd name="T40" fmla="*/ 0 w 324"/>
                <a:gd name="T41" fmla="*/ 196 h 204"/>
                <a:gd name="T42" fmla="*/ 0 w 324"/>
                <a:gd name="T43" fmla="*/ 198 h 204"/>
                <a:gd name="T44" fmla="*/ 2 w 324"/>
                <a:gd name="T45" fmla="*/ 202 h 204"/>
                <a:gd name="T46" fmla="*/ 4 w 324"/>
                <a:gd name="T47" fmla="*/ 204 h 204"/>
                <a:gd name="T48" fmla="*/ 8 w 324"/>
                <a:gd name="T49" fmla="*/ 204 h 204"/>
                <a:gd name="T50" fmla="*/ 8 w 324"/>
                <a:gd name="T51" fmla="*/ 204 h 204"/>
                <a:gd name="T52" fmla="*/ 162 w 324"/>
                <a:gd name="T53" fmla="*/ 4 h 204"/>
                <a:gd name="T54" fmla="*/ 162 w 324"/>
                <a:gd name="T55" fmla="*/ 4 h 204"/>
                <a:gd name="T56" fmla="*/ 166 w 324"/>
                <a:gd name="T57" fmla="*/ 6 h 204"/>
                <a:gd name="T58" fmla="*/ 168 w 324"/>
                <a:gd name="T59" fmla="*/ 10 h 204"/>
                <a:gd name="T60" fmla="*/ 168 w 324"/>
                <a:gd name="T61" fmla="*/ 10 h 204"/>
                <a:gd name="T62" fmla="*/ 166 w 324"/>
                <a:gd name="T63" fmla="*/ 14 h 204"/>
                <a:gd name="T64" fmla="*/ 162 w 324"/>
                <a:gd name="T65" fmla="*/ 16 h 204"/>
                <a:gd name="T66" fmla="*/ 162 w 324"/>
                <a:gd name="T67" fmla="*/ 16 h 204"/>
                <a:gd name="T68" fmla="*/ 158 w 324"/>
                <a:gd name="T69" fmla="*/ 14 h 204"/>
                <a:gd name="T70" fmla="*/ 156 w 324"/>
                <a:gd name="T71" fmla="*/ 10 h 204"/>
                <a:gd name="T72" fmla="*/ 156 w 324"/>
                <a:gd name="T73" fmla="*/ 10 h 204"/>
                <a:gd name="T74" fmla="*/ 158 w 324"/>
                <a:gd name="T75" fmla="*/ 6 h 204"/>
                <a:gd name="T76" fmla="*/ 162 w 324"/>
                <a:gd name="T77" fmla="*/ 4 h 204"/>
                <a:gd name="T78" fmla="*/ 162 w 324"/>
                <a:gd name="T79" fmla="*/ 4 h 204"/>
                <a:gd name="T80" fmla="*/ 20 w 324"/>
                <a:gd name="T81" fmla="*/ 20 h 204"/>
                <a:gd name="T82" fmla="*/ 304 w 324"/>
                <a:gd name="T83" fmla="*/ 20 h 204"/>
                <a:gd name="T84" fmla="*/ 304 w 324"/>
                <a:gd name="T85" fmla="*/ 184 h 204"/>
                <a:gd name="T86" fmla="*/ 20 w 324"/>
                <a:gd name="T87" fmla="*/ 184 h 204"/>
                <a:gd name="T88" fmla="*/ 20 w 324"/>
                <a:gd name="T89" fmla="*/ 2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4" h="204">
                  <a:moveTo>
                    <a:pt x="8" y="204"/>
                  </a:moveTo>
                  <a:lnTo>
                    <a:pt x="316" y="204"/>
                  </a:lnTo>
                  <a:lnTo>
                    <a:pt x="316" y="204"/>
                  </a:lnTo>
                  <a:lnTo>
                    <a:pt x="318" y="204"/>
                  </a:lnTo>
                  <a:lnTo>
                    <a:pt x="322" y="202"/>
                  </a:lnTo>
                  <a:lnTo>
                    <a:pt x="324" y="198"/>
                  </a:lnTo>
                  <a:lnTo>
                    <a:pt x="324" y="196"/>
                  </a:lnTo>
                  <a:lnTo>
                    <a:pt x="324" y="8"/>
                  </a:lnTo>
                  <a:lnTo>
                    <a:pt x="324" y="8"/>
                  </a:lnTo>
                  <a:lnTo>
                    <a:pt x="324" y="4"/>
                  </a:lnTo>
                  <a:lnTo>
                    <a:pt x="322" y="2"/>
                  </a:lnTo>
                  <a:lnTo>
                    <a:pt x="318" y="0"/>
                  </a:lnTo>
                  <a:lnTo>
                    <a:pt x="31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2" y="202"/>
                  </a:lnTo>
                  <a:lnTo>
                    <a:pt x="4" y="204"/>
                  </a:lnTo>
                  <a:lnTo>
                    <a:pt x="8" y="204"/>
                  </a:lnTo>
                  <a:lnTo>
                    <a:pt x="8" y="204"/>
                  </a:lnTo>
                  <a:close/>
                  <a:moveTo>
                    <a:pt x="162" y="4"/>
                  </a:moveTo>
                  <a:lnTo>
                    <a:pt x="162" y="4"/>
                  </a:lnTo>
                  <a:lnTo>
                    <a:pt x="166" y="6"/>
                  </a:lnTo>
                  <a:lnTo>
                    <a:pt x="168" y="10"/>
                  </a:lnTo>
                  <a:lnTo>
                    <a:pt x="168" y="10"/>
                  </a:lnTo>
                  <a:lnTo>
                    <a:pt x="166" y="14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58" y="14"/>
                  </a:lnTo>
                  <a:lnTo>
                    <a:pt x="156" y="10"/>
                  </a:lnTo>
                  <a:lnTo>
                    <a:pt x="156" y="10"/>
                  </a:lnTo>
                  <a:lnTo>
                    <a:pt x="158" y="6"/>
                  </a:lnTo>
                  <a:lnTo>
                    <a:pt x="162" y="4"/>
                  </a:lnTo>
                  <a:lnTo>
                    <a:pt x="162" y="4"/>
                  </a:lnTo>
                  <a:close/>
                  <a:moveTo>
                    <a:pt x="20" y="20"/>
                  </a:moveTo>
                  <a:lnTo>
                    <a:pt x="304" y="20"/>
                  </a:lnTo>
                  <a:lnTo>
                    <a:pt x="304" y="184"/>
                  </a:lnTo>
                  <a:lnTo>
                    <a:pt x="20" y="184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70"/>
            <p:cNvSpPr/>
            <p:nvPr/>
          </p:nvSpPr>
          <p:spPr bwMode="auto">
            <a:xfrm>
              <a:off x="1628775" y="5224463"/>
              <a:ext cx="609600" cy="41275"/>
            </a:xfrm>
            <a:custGeom>
              <a:avLst/>
              <a:gdLst>
                <a:gd name="T0" fmla="*/ 384 w 384"/>
                <a:gd name="T1" fmla="*/ 0 h 26"/>
                <a:gd name="T2" fmla="*/ 252 w 384"/>
                <a:gd name="T3" fmla="*/ 0 h 26"/>
                <a:gd name="T4" fmla="*/ 252 w 384"/>
                <a:gd name="T5" fmla="*/ 0 h 26"/>
                <a:gd name="T6" fmla="*/ 250 w 384"/>
                <a:gd name="T7" fmla="*/ 4 h 26"/>
                <a:gd name="T8" fmla="*/ 246 w 384"/>
                <a:gd name="T9" fmla="*/ 6 h 26"/>
                <a:gd name="T10" fmla="*/ 138 w 384"/>
                <a:gd name="T11" fmla="*/ 6 h 26"/>
                <a:gd name="T12" fmla="*/ 138 w 384"/>
                <a:gd name="T13" fmla="*/ 6 h 26"/>
                <a:gd name="T14" fmla="*/ 134 w 384"/>
                <a:gd name="T15" fmla="*/ 4 h 26"/>
                <a:gd name="T16" fmla="*/ 132 w 384"/>
                <a:gd name="T17" fmla="*/ 0 h 26"/>
                <a:gd name="T18" fmla="*/ 0 w 384"/>
                <a:gd name="T19" fmla="*/ 0 h 26"/>
                <a:gd name="T20" fmla="*/ 0 w 384"/>
                <a:gd name="T21" fmla="*/ 0 h 26"/>
                <a:gd name="T22" fmla="*/ 0 w 384"/>
                <a:gd name="T23" fmla="*/ 2 h 26"/>
                <a:gd name="T24" fmla="*/ 0 w 384"/>
                <a:gd name="T25" fmla="*/ 8 h 26"/>
                <a:gd name="T26" fmla="*/ 0 w 384"/>
                <a:gd name="T27" fmla="*/ 8 h 26"/>
                <a:gd name="T28" fmla="*/ 2 w 384"/>
                <a:gd name="T29" fmla="*/ 14 h 26"/>
                <a:gd name="T30" fmla="*/ 6 w 384"/>
                <a:gd name="T31" fmla="*/ 20 h 26"/>
                <a:gd name="T32" fmla="*/ 10 w 384"/>
                <a:gd name="T33" fmla="*/ 24 h 26"/>
                <a:gd name="T34" fmla="*/ 18 w 384"/>
                <a:gd name="T35" fmla="*/ 26 h 26"/>
                <a:gd name="T36" fmla="*/ 366 w 384"/>
                <a:gd name="T37" fmla="*/ 26 h 26"/>
                <a:gd name="T38" fmla="*/ 366 w 384"/>
                <a:gd name="T39" fmla="*/ 26 h 26"/>
                <a:gd name="T40" fmla="*/ 374 w 384"/>
                <a:gd name="T41" fmla="*/ 24 h 26"/>
                <a:gd name="T42" fmla="*/ 378 w 384"/>
                <a:gd name="T43" fmla="*/ 20 h 26"/>
                <a:gd name="T44" fmla="*/ 382 w 384"/>
                <a:gd name="T45" fmla="*/ 14 h 26"/>
                <a:gd name="T46" fmla="*/ 384 w 384"/>
                <a:gd name="T47" fmla="*/ 8 h 26"/>
                <a:gd name="T48" fmla="*/ 384 w 384"/>
                <a:gd name="T49" fmla="*/ 2 h 26"/>
                <a:gd name="T50" fmla="*/ 384 w 384"/>
                <a:gd name="T51" fmla="*/ 2 h 26"/>
                <a:gd name="T52" fmla="*/ 384 w 384"/>
                <a:gd name="T53" fmla="*/ 0 h 26"/>
                <a:gd name="T54" fmla="*/ 384 w 384"/>
                <a:gd name="T5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4" h="26">
                  <a:moveTo>
                    <a:pt x="384" y="0"/>
                  </a:moveTo>
                  <a:lnTo>
                    <a:pt x="252" y="0"/>
                  </a:lnTo>
                  <a:lnTo>
                    <a:pt x="252" y="0"/>
                  </a:lnTo>
                  <a:lnTo>
                    <a:pt x="250" y="4"/>
                  </a:lnTo>
                  <a:lnTo>
                    <a:pt x="246" y="6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34" y="4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4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8" y="26"/>
                  </a:lnTo>
                  <a:lnTo>
                    <a:pt x="366" y="26"/>
                  </a:lnTo>
                  <a:lnTo>
                    <a:pt x="366" y="26"/>
                  </a:lnTo>
                  <a:lnTo>
                    <a:pt x="374" y="24"/>
                  </a:lnTo>
                  <a:lnTo>
                    <a:pt x="378" y="20"/>
                  </a:lnTo>
                  <a:lnTo>
                    <a:pt x="382" y="14"/>
                  </a:lnTo>
                  <a:lnTo>
                    <a:pt x="384" y="8"/>
                  </a:lnTo>
                  <a:lnTo>
                    <a:pt x="384" y="2"/>
                  </a:lnTo>
                  <a:lnTo>
                    <a:pt x="384" y="2"/>
                  </a:lnTo>
                  <a:lnTo>
                    <a:pt x="384" y="0"/>
                  </a:lnTo>
                  <a:lnTo>
                    <a:pt x="3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71"/>
            <p:cNvSpPr/>
            <p:nvPr/>
          </p:nvSpPr>
          <p:spPr bwMode="auto">
            <a:xfrm>
              <a:off x="1952625" y="4967288"/>
              <a:ext cx="53975" cy="15875"/>
            </a:xfrm>
            <a:custGeom>
              <a:avLst/>
              <a:gdLst>
                <a:gd name="T0" fmla="*/ 34 w 34"/>
                <a:gd name="T1" fmla="*/ 0 h 10"/>
                <a:gd name="T2" fmla="*/ 14 w 34"/>
                <a:gd name="T3" fmla="*/ 10 h 10"/>
                <a:gd name="T4" fmla="*/ 0 w 34"/>
                <a:gd name="T5" fmla="*/ 0 h 10"/>
                <a:gd name="T6" fmla="*/ 34 w 3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0">
                  <a:moveTo>
                    <a:pt x="34" y="0"/>
                  </a:moveTo>
                  <a:lnTo>
                    <a:pt x="14" y="10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2"/>
            <p:cNvSpPr/>
            <p:nvPr/>
          </p:nvSpPr>
          <p:spPr bwMode="auto">
            <a:xfrm>
              <a:off x="1863725" y="4967288"/>
              <a:ext cx="53975" cy="15875"/>
            </a:xfrm>
            <a:custGeom>
              <a:avLst/>
              <a:gdLst>
                <a:gd name="T0" fmla="*/ 34 w 34"/>
                <a:gd name="T1" fmla="*/ 0 h 10"/>
                <a:gd name="T2" fmla="*/ 18 w 34"/>
                <a:gd name="T3" fmla="*/ 10 h 10"/>
                <a:gd name="T4" fmla="*/ 0 w 34"/>
                <a:gd name="T5" fmla="*/ 0 h 10"/>
                <a:gd name="T6" fmla="*/ 34 w 3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0">
                  <a:moveTo>
                    <a:pt x="34" y="0"/>
                  </a:moveTo>
                  <a:lnTo>
                    <a:pt x="18" y="10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73"/>
            <p:cNvSpPr/>
            <p:nvPr/>
          </p:nvSpPr>
          <p:spPr bwMode="auto">
            <a:xfrm>
              <a:off x="1905000" y="4967288"/>
              <a:ext cx="60325" cy="38100"/>
            </a:xfrm>
            <a:custGeom>
              <a:avLst/>
              <a:gdLst>
                <a:gd name="T0" fmla="*/ 18 w 38"/>
                <a:gd name="T1" fmla="*/ 0 h 24"/>
                <a:gd name="T2" fmla="*/ 38 w 38"/>
                <a:gd name="T3" fmla="*/ 14 h 24"/>
                <a:gd name="T4" fmla="*/ 18 w 38"/>
                <a:gd name="T5" fmla="*/ 24 h 24"/>
                <a:gd name="T6" fmla="*/ 0 w 38"/>
                <a:gd name="T7" fmla="*/ 14 h 24"/>
                <a:gd name="T8" fmla="*/ 18 w 3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18" y="0"/>
                  </a:moveTo>
                  <a:lnTo>
                    <a:pt x="38" y="14"/>
                  </a:lnTo>
                  <a:lnTo>
                    <a:pt x="18" y="24"/>
                  </a:lnTo>
                  <a:lnTo>
                    <a:pt x="0" y="1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74"/>
            <p:cNvSpPr/>
            <p:nvPr/>
          </p:nvSpPr>
          <p:spPr bwMode="auto">
            <a:xfrm>
              <a:off x="1955800" y="4995863"/>
              <a:ext cx="34925" cy="9525"/>
            </a:xfrm>
            <a:custGeom>
              <a:avLst/>
              <a:gdLst>
                <a:gd name="T0" fmla="*/ 0 w 22"/>
                <a:gd name="T1" fmla="*/ 6 h 6"/>
                <a:gd name="T2" fmla="*/ 12 w 22"/>
                <a:gd name="T3" fmla="*/ 0 h 6"/>
                <a:gd name="T4" fmla="*/ 22 w 22"/>
                <a:gd name="T5" fmla="*/ 6 h 6"/>
                <a:gd name="T6" fmla="*/ 0 w 2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6">
                  <a:moveTo>
                    <a:pt x="0" y="6"/>
                  </a:moveTo>
                  <a:lnTo>
                    <a:pt x="12" y="0"/>
                  </a:lnTo>
                  <a:lnTo>
                    <a:pt x="22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75"/>
            <p:cNvSpPr/>
            <p:nvPr/>
          </p:nvSpPr>
          <p:spPr bwMode="auto">
            <a:xfrm>
              <a:off x="1876425" y="4995863"/>
              <a:ext cx="38100" cy="9525"/>
            </a:xfrm>
            <a:custGeom>
              <a:avLst/>
              <a:gdLst>
                <a:gd name="T0" fmla="*/ 24 w 24"/>
                <a:gd name="T1" fmla="*/ 6 h 6"/>
                <a:gd name="T2" fmla="*/ 0 w 24"/>
                <a:gd name="T3" fmla="*/ 6 h 6"/>
                <a:gd name="T4" fmla="*/ 12 w 24"/>
                <a:gd name="T5" fmla="*/ 0 h 6"/>
                <a:gd name="T6" fmla="*/ 24 w 2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6">
                  <a:moveTo>
                    <a:pt x="24" y="6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76"/>
            <p:cNvSpPr/>
            <p:nvPr/>
          </p:nvSpPr>
          <p:spPr bwMode="auto">
            <a:xfrm>
              <a:off x="1984375" y="4970463"/>
              <a:ext cx="79375" cy="34925"/>
            </a:xfrm>
            <a:custGeom>
              <a:avLst/>
              <a:gdLst>
                <a:gd name="T0" fmla="*/ 20 w 50"/>
                <a:gd name="T1" fmla="*/ 22 h 22"/>
                <a:gd name="T2" fmla="*/ 20 w 50"/>
                <a:gd name="T3" fmla="*/ 22 h 22"/>
                <a:gd name="T4" fmla="*/ 16 w 50"/>
                <a:gd name="T5" fmla="*/ 22 h 22"/>
                <a:gd name="T6" fmla="*/ 0 w 50"/>
                <a:gd name="T7" fmla="*/ 12 h 22"/>
                <a:gd name="T8" fmla="*/ 24 w 50"/>
                <a:gd name="T9" fmla="*/ 0 h 22"/>
                <a:gd name="T10" fmla="*/ 50 w 50"/>
                <a:gd name="T11" fmla="*/ 22 h 22"/>
                <a:gd name="T12" fmla="*/ 20 w 50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2">
                  <a:moveTo>
                    <a:pt x="20" y="22"/>
                  </a:moveTo>
                  <a:lnTo>
                    <a:pt x="20" y="22"/>
                  </a:lnTo>
                  <a:lnTo>
                    <a:pt x="16" y="22"/>
                  </a:lnTo>
                  <a:lnTo>
                    <a:pt x="0" y="12"/>
                  </a:lnTo>
                  <a:lnTo>
                    <a:pt x="24" y="0"/>
                  </a:lnTo>
                  <a:lnTo>
                    <a:pt x="50" y="22"/>
                  </a:lnTo>
                  <a:lnTo>
                    <a:pt x="2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77"/>
            <p:cNvSpPr/>
            <p:nvPr/>
          </p:nvSpPr>
          <p:spPr bwMode="auto">
            <a:xfrm>
              <a:off x="1803400" y="4967288"/>
              <a:ext cx="79375" cy="38100"/>
            </a:xfrm>
            <a:custGeom>
              <a:avLst/>
              <a:gdLst>
                <a:gd name="T0" fmla="*/ 50 w 50"/>
                <a:gd name="T1" fmla="*/ 14 h 24"/>
                <a:gd name="T2" fmla="*/ 34 w 50"/>
                <a:gd name="T3" fmla="*/ 24 h 24"/>
                <a:gd name="T4" fmla="*/ 30 w 50"/>
                <a:gd name="T5" fmla="*/ 24 h 24"/>
                <a:gd name="T6" fmla="*/ 30 w 50"/>
                <a:gd name="T7" fmla="*/ 24 h 24"/>
                <a:gd name="T8" fmla="*/ 0 w 50"/>
                <a:gd name="T9" fmla="*/ 24 h 24"/>
                <a:gd name="T10" fmla="*/ 26 w 50"/>
                <a:gd name="T11" fmla="*/ 0 h 24"/>
                <a:gd name="T12" fmla="*/ 50 w 50"/>
                <a:gd name="T13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4">
                  <a:moveTo>
                    <a:pt x="50" y="14"/>
                  </a:moveTo>
                  <a:lnTo>
                    <a:pt x="34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0" y="24"/>
                  </a:lnTo>
                  <a:lnTo>
                    <a:pt x="26" y="0"/>
                  </a:lnTo>
                  <a:lnTo>
                    <a:pt x="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78"/>
            <p:cNvSpPr/>
            <p:nvPr/>
          </p:nvSpPr>
          <p:spPr bwMode="auto">
            <a:xfrm>
              <a:off x="1866900" y="5014913"/>
              <a:ext cx="133350" cy="127000"/>
            </a:xfrm>
            <a:custGeom>
              <a:avLst/>
              <a:gdLst>
                <a:gd name="T0" fmla="*/ 84 w 84"/>
                <a:gd name="T1" fmla="*/ 0 h 80"/>
                <a:gd name="T2" fmla="*/ 42 w 84"/>
                <a:gd name="T3" fmla="*/ 80 h 80"/>
                <a:gd name="T4" fmla="*/ 0 w 84"/>
                <a:gd name="T5" fmla="*/ 0 h 80"/>
                <a:gd name="T6" fmla="*/ 84 w 84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0">
                  <a:moveTo>
                    <a:pt x="84" y="0"/>
                  </a:moveTo>
                  <a:lnTo>
                    <a:pt x="42" y="80"/>
                  </a:lnTo>
                  <a:lnTo>
                    <a:pt x="0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79"/>
            <p:cNvSpPr/>
            <p:nvPr/>
          </p:nvSpPr>
          <p:spPr bwMode="auto">
            <a:xfrm>
              <a:off x="1955800" y="5014913"/>
              <a:ext cx="107950" cy="107950"/>
            </a:xfrm>
            <a:custGeom>
              <a:avLst/>
              <a:gdLst>
                <a:gd name="T0" fmla="*/ 34 w 68"/>
                <a:gd name="T1" fmla="*/ 0 h 68"/>
                <a:gd name="T2" fmla="*/ 68 w 68"/>
                <a:gd name="T3" fmla="*/ 0 h 68"/>
                <a:gd name="T4" fmla="*/ 0 w 68"/>
                <a:gd name="T5" fmla="*/ 68 h 68"/>
                <a:gd name="T6" fmla="*/ 34 w 68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8" y="0"/>
                  </a:lnTo>
                  <a:lnTo>
                    <a:pt x="0" y="68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80"/>
            <p:cNvSpPr/>
            <p:nvPr/>
          </p:nvSpPr>
          <p:spPr bwMode="auto">
            <a:xfrm>
              <a:off x="1803400" y="5014913"/>
              <a:ext cx="107950" cy="107950"/>
            </a:xfrm>
            <a:custGeom>
              <a:avLst/>
              <a:gdLst>
                <a:gd name="T0" fmla="*/ 0 w 68"/>
                <a:gd name="T1" fmla="*/ 0 h 68"/>
                <a:gd name="T2" fmla="*/ 34 w 68"/>
                <a:gd name="T3" fmla="*/ 0 h 68"/>
                <a:gd name="T4" fmla="*/ 68 w 68"/>
                <a:gd name="T5" fmla="*/ 68 h 68"/>
                <a:gd name="T6" fmla="*/ 0 w 68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lnTo>
                    <a:pt x="34" y="0"/>
                  </a:lnTo>
                  <a:lnTo>
                    <a:pt x="68" y="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8158829" y="2607105"/>
            <a:ext cx="16426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在“学—思—动—用—创”的结合中实现学生的全面发展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177879" y="3655423"/>
            <a:ext cx="164263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在教育理念更新和教育方式优化中实现教育改革创新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034505" y="4723749"/>
            <a:ext cx="164263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在文化传播和科技进步中实现经济社会可持续发展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694496" y="4604643"/>
            <a:ext cx="7378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694506" y="4165146"/>
            <a:ext cx="7378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政府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694257" y="3685105"/>
            <a:ext cx="7378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78" name="椭圆 7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1" name="直接连接符 90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平行四边形 91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40603" y="330943"/>
            <a:ext cx="4690556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创客教育的重要性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58365" y="1358265"/>
            <a:ext cx="691642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2015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年初，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“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创客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”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首次写入全国两会政府工作报告中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algn="r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2" grpId="0" animBg="1"/>
      <p:bldP spid="75" grpId="0"/>
      <p:bldP spid="24" grpId="0" animBg="1"/>
      <p:bldP spid="32" grpId="1" animBg="1"/>
      <p:bldP spid="75" grpId="1"/>
      <p:bldP spid="24" grpId="1" animBg="1"/>
      <p:bldP spid="32" grpId="2" animBg="1"/>
      <p:bldP spid="75" grpId="2"/>
      <p:bldP spid="24" grpId="2" animBg="1"/>
      <p:bldP spid="32" grpId="3" animBg="1"/>
      <p:bldP spid="75" grpId="3"/>
      <p:bldP spid="24" grpId="3" animBg="1"/>
      <p:bldP spid="28" grpId="2" animBg="1"/>
      <p:bldP spid="20" grpId="0" animBg="1"/>
      <p:bldP spid="68" grpId="0"/>
      <p:bldP spid="2" grpId="0"/>
      <p:bldP spid="25" grpId="0" animBg="1"/>
      <p:bldP spid="35" grpId="0" animBg="1"/>
      <p:bldP spid="30" grpId="0" animBg="1"/>
      <p:bldP spid="69" grpId="0"/>
      <p:bldP spid="23" grpId="0" animBg="1"/>
      <p:bldP spid="33" grpId="0" animBg="1"/>
      <p:bldP spid="73" grpId="0"/>
      <p:bldP spid="26" grpId="0" animBg="1"/>
      <p:bldP spid="31" grpId="0" animBg="1"/>
      <p:bldP spid="70" grpId="0"/>
      <p:bldP spid="22" grpId="0" animBg="1"/>
    </p:bldLst>
  </p:timing>
</p:sld>
</file>

<file path=ppt/theme/theme1.xml><?xml version="1.0" encoding="utf-8"?>
<a:theme xmlns:a="http://schemas.openxmlformats.org/drawingml/2006/main" name="主题1">
  <a:themeElements>
    <a:clrScheme name="MOMODA1">
      <a:dk1>
        <a:sysClr val="windowText" lastClr="000000"/>
      </a:dk1>
      <a:lt1>
        <a:sysClr val="window" lastClr="FFFFFF"/>
      </a:lt1>
      <a:dk2>
        <a:srgbClr val="A5A5A5"/>
      </a:dk2>
      <a:lt2>
        <a:srgbClr val="DCD8DC"/>
      </a:lt2>
      <a:accent1>
        <a:srgbClr val="CF5F55"/>
      </a:accent1>
      <a:accent2>
        <a:srgbClr val="F2C06B"/>
      </a:accent2>
      <a:accent3>
        <a:srgbClr val="5F9387"/>
      </a:accent3>
      <a:accent4>
        <a:srgbClr val="97A6AB"/>
      </a:accent4>
      <a:accent5>
        <a:srgbClr val="837664"/>
      </a:accent5>
      <a:accent6>
        <a:srgbClr val="3F3F3F"/>
      </a:accent6>
      <a:hlink>
        <a:srgbClr val="FFFFFF"/>
      </a:hlink>
      <a:folHlink>
        <a:srgbClr val="8C8C8C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1068</Words>
  <Application>WPS 演示</Application>
  <PresentationFormat>宽屏</PresentationFormat>
  <Paragraphs>185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Times New Roman</vt:lpstr>
      <vt:lpstr>Kozuka Gothic Pro B</vt:lpstr>
      <vt:lpstr>Calibri</vt:lpstr>
      <vt:lpstr>Arial Unicode MS</vt:lpstr>
      <vt:lpstr>Calibri Light</vt:lpstr>
      <vt:lpstr>MS Mincho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92</cp:revision>
  <dcterms:created xsi:type="dcterms:W3CDTF">2015-01-07T12:23:00Z</dcterms:created>
  <dcterms:modified xsi:type="dcterms:W3CDTF">2017-07-22T02:25:52Z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