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75" r:id="rId6"/>
    <p:sldId id="276" r:id="rId7"/>
    <p:sldId id="286" r:id="rId8"/>
    <p:sldId id="278" r:id="rId9"/>
    <p:sldId id="280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99"/>
    <a:srgbClr val="0098ED"/>
    <a:srgbClr val="0098FF"/>
    <a:srgbClr val="FBB818"/>
    <a:srgbClr val="005EAB"/>
    <a:srgbClr val="EC5214"/>
    <a:srgbClr val="00B1FF"/>
    <a:srgbClr val="C9C9C9"/>
    <a:srgbClr val="7A7A7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7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87" y="18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4F07D-F996-1149-A7D1-89BB0A52B938}" type="datetimeFigureOut">
              <a:rPr kumimoji="1" lang="zh-CN" altLang="en-US" smtClean="0"/>
              <a:t>2018/7/10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6D168-48A9-0745-8A5A-AC7722E558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13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19199" y="2256897"/>
            <a:ext cx="9838268" cy="2387600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altLang="zh-CN" dirty="0"/>
              <a:t>Title</a:t>
            </a:r>
            <a:r>
              <a:rPr lang="zh-CN" altLang="en-US" dirty="0"/>
              <a:t>：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Black</a:t>
            </a:r>
            <a:r>
              <a:rPr lang="zh-CN" altLang="en-US" dirty="0"/>
              <a:t> </a:t>
            </a:r>
            <a:r>
              <a:rPr lang="en-US" altLang="zh-CN" dirty="0"/>
              <a:t>44pt</a:t>
            </a:r>
            <a:endParaRPr kumimoji="1" lang="zh-CN" altLang="en-US" dirty="0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286931" y="6543674"/>
            <a:ext cx="2743200" cy="365125"/>
          </a:xfrm>
        </p:spPr>
        <p:txBody>
          <a:bodyPr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45B2F79B-DF32-4040-920B-9238A71BE10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367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286931" y="6543674"/>
            <a:ext cx="2743200" cy="365125"/>
          </a:xfrm>
        </p:spPr>
        <p:txBody>
          <a:bodyPr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45B2F79B-DF32-4040-920B-9238A71BE10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44096" y="522817"/>
            <a:ext cx="10515600" cy="379942"/>
          </a:xfrm>
        </p:spPr>
        <p:txBody>
          <a:bodyPr>
            <a:noAutofit/>
          </a:bodyPr>
          <a:lstStyle>
            <a:lvl1pPr>
              <a:defRPr sz="2400" b="1" i="0">
                <a:solidFill>
                  <a:srgbClr val="005EAB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en-US" altLang="zh-CN" dirty="0" err="1"/>
              <a:t>Title:Arial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24pt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4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286931" y="6543674"/>
            <a:ext cx="2743200" cy="365125"/>
          </a:xfrm>
        </p:spPr>
        <p:txBody>
          <a:bodyPr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45B2F79B-DF32-4040-920B-9238A71BE10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001183" y="551392"/>
            <a:ext cx="10515600" cy="379942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en-US" altLang="zh-CN" dirty="0" err="1"/>
              <a:t>Title:Arial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24pt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1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286931" y="6543674"/>
            <a:ext cx="2743200" cy="365125"/>
          </a:xfrm>
        </p:spPr>
        <p:txBody>
          <a:bodyPr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45B2F79B-DF32-4040-920B-9238A71BE10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444096" y="522817"/>
            <a:ext cx="10515600" cy="379942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en-US" altLang="zh-CN" dirty="0" err="1"/>
              <a:t>Title:Arial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24pt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5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286931" y="6543674"/>
            <a:ext cx="2743200" cy="365125"/>
          </a:xfrm>
        </p:spPr>
        <p:txBody>
          <a:bodyPr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45B2F79B-DF32-4040-920B-9238A71BE10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250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3021-CEF8-DF4F-9FE3-9A57CF53BBF5}" type="datetime1">
              <a:rPr kumimoji="1" lang="zh-CN" altLang="en-US" smtClean="0"/>
              <a:t>2018/7/10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F79B-DF32-4040-920B-9238A71BE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2531" y="7118759"/>
            <a:ext cx="417444" cy="258417"/>
          </a:xfrm>
          <a:prstGeom prst="rect">
            <a:avLst/>
          </a:prstGeom>
          <a:solidFill>
            <a:srgbClr val="003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670061" y="7118759"/>
            <a:ext cx="417444" cy="258417"/>
          </a:xfrm>
          <a:prstGeom prst="rect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1297590" y="7118759"/>
            <a:ext cx="417444" cy="258417"/>
          </a:xfrm>
          <a:prstGeom prst="rect">
            <a:avLst/>
          </a:prstGeom>
          <a:solidFill>
            <a:srgbClr val="00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2552647" y="7118281"/>
            <a:ext cx="417444" cy="258417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1925119" y="7118281"/>
            <a:ext cx="417444" cy="258417"/>
          </a:xfrm>
          <a:prstGeom prst="rect">
            <a:avLst/>
          </a:prstGeom>
          <a:solidFill>
            <a:srgbClr val="00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0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H:203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S:100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B:40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242761" y="7125849"/>
            <a:ext cx="417444" cy="258417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4497819" y="7125373"/>
            <a:ext cx="417444" cy="258417"/>
          </a:xfrm>
          <a:prstGeom prst="rect">
            <a:avLst/>
          </a:prstGeom>
          <a:solidFill>
            <a:srgbClr val="EB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3870290" y="7125373"/>
            <a:ext cx="417444" cy="258417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6" name="矩形 15"/>
          <p:cNvSpPr/>
          <p:nvPr userDrawn="1"/>
        </p:nvSpPr>
        <p:spPr>
          <a:xfrm>
            <a:off x="5173334" y="7118759"/>
            <a:ext cx="417444" cy="258417"/>
          </a:xfrm>
          <a:prstGeom prst="rect">
            <a:avLst/>
          </a:prstGeom>
          <a:solidFill>
            <a:srgbClr val="FBB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14239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H:206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S:100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B:66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213962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H:203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S:100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B:100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865992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H:203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S:100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B:92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2518021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H:203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S:0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B:47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3181961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H:203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S:0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B:58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3822079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H:203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S:0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B:78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4462196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H:203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S:82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B:21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5137935" y="7380245"/>
            <a:ext cx="62753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H:251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S:184</a:t>
            </a:r>
          </a:p>
          <a:p>
            <a:r>
              <a:rPr kumimoji="1" lang="en-US" altLang="zh-CN" sz="788" dirty="0">
                <a:solidFill>
                  <a:schemeClr val="bg1">
                    <a:lumMod val="50000"/>
                  </a:schemeClr>
                </a:solidFill>
              </a:rPr>
              <a:t>B:25</a:t>
            </a:r>
            <a:endParaRPr kumimoji="1"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5810483" y="7099699"/>
            <a:ext cx="265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字体：</a:t>
            </a:r>
            <a:endParaRPr kumimoji="1"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封面标题：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Arial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Black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44pt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内容页标题：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Arial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Black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24pt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endParaRPr kumimoji="1" lang="en-US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正文：</a:t>
            </a:r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</a:rPr>
              <a:t> Arial</a:t>
            </a:r>
            <a:r>
              <a:rPr kumimoji="1" lang="zh-CN" altLang="en-US" sz="10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41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9" r:id="rId2"/>
    <p:sldLayoutId id="2147483768" r:id="rId3"/>
    <p:sldLayoutId id="2147483770" r:id="rId4"/>
    <p:sldLayoutId id="21474837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6931" y="2652823"/>
            <a:ext cx="9838268" cy="23876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7300" spc="300" dirty="0">
                <a:latin typeface="KaiTi" charset="-122"/>
                <a:ea typeface="KaiTi" charset="-122"/>
                <a:cs typeface="KaiTi" charset="-122"/>
              </a:rPr>
              <a:t>音达科技河南分公司</a:t>
            </a:r>
            <a:br>
              <a:rPr kumimoji="1" lang="en-US" altLang="zh-CN" spc="300" dirty="0">
                <a:latin typeface="KaiTi" charset="-122"/>
                <a:ea typeface="KaiTi" charset="-122"/>
                <a:cs typeface="KaiTi" charset="-122"/>
              </a:rPr>
            </a:br>
            <a:r>
              <a:rPr kumimoji="1" lang="zh-CN" altLang="en-US" spc="300" dirty="0">
                <a:latin typeface="KaiTi" charset="-122"/>
                <a:ea typeface="KaiTi" charset="-122"/>
                <a:cs typeface="KaiTi" charset="-122"/>
              </a:rPr>
              <a:t>实习招聘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7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如何加入音达科技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582600" y="1884168"/>
            <a:ext cx="5583769" cy="511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安阳工学院</a:t>
            </a:r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-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真名</a:t>
            </a:r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-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专业；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2E71D8-55DD-44AC-BFB1-CADCB5E8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42" y="1884168"/>
            <a:ext cx="2700532" cy="27005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166369" y="4814289"/>
            <a:ext cx="3670477" cy="95410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19</a:t>
            </a:r>
            <a:r>
              <a:rPr lang="zh-CN" altLang="en-US" sz="2800" b="1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届音达校园 </a:t>
            </a:r>
            <a:r>
              <a:rPr lang="en-US" altLang="zh-CN" sz="2800" b="1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QQ101447597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582600" y="2629888"/>
            <a:ext cx="5583769" cy="511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看群文件，做详细了解；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582600" y="3375608"/>
            <a:ext cx="5583769" cy="511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关注微信，提交信息；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582600" y="4121327"/>
            <a:ext cx="5583769" cy="511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备考初级证书；</a:t>
            </a:r>
          </a:p>
        </p:txBody>
      </p:sp>
    </p:spTree>
    <p:extLst>
      <p:ext uri="{BB962C8B-B14F-4D97-AF65-F5344CB8AC3E}">
        <p14:creationId xmlns:p14="http://schemas.microsoft.com/office/powerpoint/2010/main" val="306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公司介绍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86931" y="1343028"/>
            <a:ext cx="10357382" cy="1471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en-US" altLang="zh-CN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1987</a:t>
            </a:r>
            <a:r>
              <a:rPr kumimoji="1" lang="zh-CN" altLang="en-US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年成立，致力于移动通信的全业务技术服务；</a:t>
            </a:r>
            <a:endParaRPr kumimoji="1" lang="en-US" altLang="zh-CN" sz="2800" spc="300" dirty="0">
              <a:solidFill>
                <a:srgbClr val="0098ED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1400</a:t>
            </a:r>
            <a:r>
              <a:rPr kumimoji="1" lang="zh-CN" altLang="en-US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名员工，</a:t>
            </a:r>
            <a:r>
              <a:rPr kumimoji="1" lang="en-US" altLang="zh-CN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50</a:t>
            </a:r>
            <a:r>
              <a:rPr kumimoji="1" lang="zh-CN" altLang="en-US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个国内项目，</a:t>
            </a:r>
            <a:r>
              <a:rPr kumimoji="1" lang="en-US" altLang="zh-CN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个海外项目；</a:t>
            </a:r>
            <a:endParaRPr kumimoji="1" lang="en-US" altLang="zh-CN" sz="2800" spc="300" dirty="0">
              <a:solidFill>
                <a:srgbClr val="0098ED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拥有</a:t>
            </a:r>
            <a:r>
              <a:rPr kumimoji="1" lang="en-US" altLang="zh-CN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1</a:t>
            </a:r>
            <a:r>
              <a:rPr kumimoji="1" lang="zh-CN" altLang="en-US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家新加坡的上市公司</a:t>
            </a:r>
            <a:r>
              <a:rPr kumimoji="1" lang="en-US" altLang="zh-CN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CMCC</a:t>
            </a:r>
            <a:r>
              <a:rPr kumimoji="1" lang="zh-CN" altLang="en-US" sz="2800" spc="300" dirty="0">
                <a:solidFill>
                  <a:srgbClr val="0098ED"/>
                </a:solidFill>
                <a:latin typeface="KaiTi" charset="-122"/>
                <a:ea typeface="KaiTi" charset="-122"/>
                <a:cs typeface="KaiTi" charset="-122"/>
              </a:rPr>
              <a:t>。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828695" y="3558740"/>
            <a:ext cx="8686907" cy="1951283"/>
            <a:chOff x="1828695" y="3430148"/>
            <a:chExt cx="8686907" cy="1951283"/>
          </a:xfrm>
        </p:grpSpPr>
        <p:grpSp>
          <p:nvGrpSpPr>
            <p:cNvPr id="7" name="组 6"/>
            <p:cNvGrpSpPr/>
            <p:nvPr/>
          </p:nvGrpSpPr>
          <p:grpSpPr>
            <a:xfrm>
              <a:off x="2015002" y="3430148"/>
              <a:ext cx="1302650" cy="1302650"/>
              <a:chOff x="2447365" y="1048871"/>
              <a:chExt cx="2232212" cy="223221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447365" y="1048871"/>
                <a:ext cx="2232212" cy="2232212"/>
              </a:xfrm>
              <a:prstGeom prst="ellipse">
                <a:avLst/>
              </a:prstGeom>
              <a:solidFill>
                <a:srgbClr val="336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1352" y="1480668"/>
                <a:ext cx="1491132" cy="1491132"/>
              </a:xfrm>
              <a:prstGeom prst="rect">
                <a:avLst/>
              </a:prstGeom>
            </p:spPr>
          </p:pic>
        </p:grpSp>
        <p:grpSp>
          <p:nvGrpSpPr>
            <p:cNvPr id="8" name="组 7"/>
            <p:cNvGrpSpPr/>
            <p:nvPr/>
          </p:nvGrpSpPr>
          <p:grpSpPr>
            <a:xfrm>
              <a:off x="9185686" y="3460034"/>
              <a:ext cx="1272764" cy="1272764"/>
              <a:chOff x="6203576" y="1062318"/>
              <a:chExt cx="2232212" cy="223221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03576" y="1062318"/>
                <a:ext cx="2232212" cy="2232212"/>
              </a:xfrm>
              <a:prstGeom prst="ellipse">
                <a:avLst/>
              </a:prstGeom>
              <a:solidFill>
                <a:srgbClr val="336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1470" y="1549400"/>
                <a:ext cx="1416424" cy="1416424"/>
              </a:xfrm>
              <a:prstGeom prst="rect">
                <a:avLst/>
              </a:prstGeom>
            </p:spPr>
          </p:pic>
        </p:grpSp>
        <p:grpSp>
          <p:nvGrpSpPr>
            <p:cNvPr id="9" name="组 8"/>
            <p:cNvGrpSpPr/>
            <p:nvPr/>
          </p:nvGrpSpPr>
          <p:grpSpPr>
            <a:xfrm>
              <a:off x="4447454" y="3430148"/>
              <a:ext cx="1302650" cy="1302650"/>
              <a:chOff x="3971364" y="3581401"/>
              <a:chExt cx="2232212" cy="223221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971364" y="3581401"/>
                <a:ext cx="2232212" cy="2232212"/>
              </a:xfrm>
              <a:prstGeom prst="ellipse">
                <a:avLst/>
              </a:prstGeom>
              <a:solidFill>
                <a:srgbClr val="336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1907" y="3978838"/>
                <a:ext cx="1491126" cy="1491126"/>
              </a:xfrm>
              <a:prstGeom prst="rect">
                <a:avLst/>
              </a:prstGeom>
            </p:spPr>
          </p:pic>
        </p:grpSp>
        <p:grpSp>
          <p:nvGrpSpPr>
            <p:cNvPr id="10" name="组 9"/>
            <p:cNvGrpSpPr/>
            <p:nvPr/>
          </p:nvGrpSpPr>
          <p:grpSpPr>
            <a:xfrm>
              <a:off x="6831567" y="3459687"/>
              <a:ext cx="1312308" cy="1312308"/>
              <a:chOff x="7705164" y="3449170"/>
              <a:chExt cx="2232212" cy="223221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7705164" y="3449170"/>
                <a:ext cx="2232212" cy="2232212"/>
              </a:xfrm>
              <a:prstGeom prst="ellipse">
                <a:avLst/>
              </a:prstGeom>
              <a:solidFill>
                <a:srgbClr val="336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1340" y="3771900"/>
                <a:ext cx="1559860" cy="1559860"/>
              </a:xfrm>
              <a:prstGeom prst="rect">
                <a:avLst/>
              </a:prstGeom>
            </p:spPr>
          </p:pic>
        </p:grpSp>
        <p:sp>
          <p:nvSpPr>
            <p:cNvPr id="11" name="文本框 10"/>
            <p:cNvSpPr txBox="1"/>
            <p:nvPr/>
          </p:nvSpPr>
          <p:spPr>
            <a:xfrm>
              <a:off x="1828695" y="4981321"/>
              <a:ext cx="18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KaiTi" charset="-122"/>
                  <a:ea typeface="KaiTi" charset="-122"/>
                  <a:cs typeface="KaiTi" charset="-122"/>
                </a:rPr>
                <a:t>通信工程建设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89704" y="4981320"/>
              <a:ext cx="18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KaiTi" charset="-122"/>
                  <a:ea typeface="KaiTi" charset="-122"/>
                  <a:cs typeface="KaiTi" charset="-122"/>
                </a:rPr>
                <a:t>设备安装调试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22159" y="4973248"/>
              <a:ext cx="1793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KaiTi" charset="-122"/>
                  <a:ea typeface="KaiTi" charset="-122"/>
                  <a:cs typeface="KaiTi" charset="-122"/>
                </a:rPr>
                <a:t>移动网络优化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17135" y="4943652"/>
              <a:ext cx="1298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KaiTi" charset="-122"/>
                  <a:ea typeface="KaiTi" charset="-122"/>
                  <a:cs typeface="KaiTi" charset="-122"/>
                </a:rPr>
                <a:t>软件开发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职业发展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386136" y="1352030"/>
            <a:ext cx="5371044" cy="61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mr-IN" sz="2800" spc="300" dirty="0">
                <a:solidFill>
                  <a:srgbClr val="EC5214"/>
                </a:solidFill>
                <a:latin typeface="KaiTi" charset="-122"/>
                <a:ea typeface="KaiTi" charset="-122"/>
                <a:cs typeface="KaiTi" charset="-122"/>
              </a:rPr>
              <a:t>在音达科技实习能得到什么？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2227579" y="4602480"/>
            <a:ext cx="2868039" cy="971291"/>
            <a:chOff x="1630679" y="5212080"/>
            <a:chExt cx="2868039" cy="971291"/>
          </a:xfrm>
        </p:grpSpPr>
        <p:sp>
          <p:nvSpPr>
            <p:cNvPr id="8" name="椭圆 7"/>
            <p:cNvSpPr/>
            <p:nvPr/>
          </p:nvSpPr>
          <p:spPr>
            <a:xfrm>
              <a:off x="1630680" y="5212080"/>
              <a:ext cx="213360" cy="21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30679" y="5475485"/>
              <a:ext cx="2868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zh-CN" altLang="en-US" sz="4000" b="1" dirty="0">
                  <a:solidFill>
                    <a:srgbClr val="114196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看通信行业</a:t>
              </a: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2350266" y="3781648"/>
            <a:ext cx="6034274" cy="897798"/>
            <a:chOff x="1753366" y="4391248"/>
            <a:chExt cx="6034274" cy="897798"/>
          </a:xfrm>
        </p:grpSpPr>
        <p:sp>
          <p:nvSpPr>
            <p:cNvPr id="11" name="椭圆 10"/>
            <p:cNvSpPr/>
            <p:nvPr/>
          </p:nvSpPr>
          <p:spPr>
            <a:xfrm>
              <a:off x="4768174" y="4391248"/>
              <a:ext cx="208800" cy="20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/>
            <p:nvPr/>
          </p:nvCxnSpPr>
          <p:spPr>
            <a:xfrm flipV="1">
              <a:off x="1753366" y="4495648"/>
              <a:ext cx="3014808" cy="793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919601" y="4565749"/>
              <a:ext cx="2868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zh-CN" altLang="en-US" sz="4000" b="1" dirty="0">
                  <a:solidFill>
                    <a:srgbClr val="114196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考行业证书</a:t>
              </a: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5543296" y="2600356"/>
            <a:ext cx="5355843" cy="1211870"/>
            <a:chOff x="4946396" y="3209956"/>
            <a:chExt cx="5355843" cy="1211870"/>
          </a:xfrm>
        </p:grpSpPr>
        <p:sp>
          <p:nvSpPr>
            <p:cNvPr id="15" name="椭圆 14"/>
            <p:cNvSpPr/>
            <p:nvPr/>
          </p:nvSpPr>
          <p:spPr>
            <a:xfrm>
              <a:off x="7358975" y="3209956"/>
              <a:ext cx="213360" cy="21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15"/>
            <p:cNvCxnSpPr>
              <a:stCxn id="17" idx="7"/>
            </p:cNvCxnSpPr>
            <p:nvPr/>
          </p:nvCxnSpPr>
          <p:spPr>
            <a:xfrm flipV="1">
              <a:off x="4946396" y="3290694"/>
              <a:ext cx="2519258" cy="1131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434200" y="3374557"/>
              <a:ext cx="2868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zh-CN" altLang="en-US" sz="4000" b="1" dirty="0">
                  <a:solidFill>
                    <a:srgbClr val="114196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攒工作经验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80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287145" y="6543675"/>
            <a:ext cx="2743835" cy="365760"/>
          </a:xfrm>
        </p:spPr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43990" y="522604"/>
            <a:ext cx="10516235" cy="380365"/>
          </a:xfrm>
        </p:spPr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职业发展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01630" y="2057400"/>
            <a:ext cx="5441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019165" y="1504950"/>
            <a:ext cx="923290" cy="4098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职业发展方向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1551305" y="1748790"/>
            <a:ext cx="3529330" cy="3470275"/>
            <a:chOff x="1551305" y="1748790"/>
            <a:chExt cx="3529330" cy="3470275"/>
          </a:xfrm>
        </p:grpSpPr>
        <p:sp>
          <p:nvSpPr>
            <p:cNvPr id="30" name="圆角矩形 29"/>
            <p:cNvSpPr/>
            <p:nvPr/>
          </p:nvSpPr>
          <p:spPr>
            <a:xfrm>
              <a:off x="1551305" y="4826635"/>
              <a:ext cx="712470" cy="370840"/>
            </a:xfrm>
            <a:prstGeom prst="roundRect">
              <a:avLst/>
            </a:prstGeom>
            <a:solidFill>
              <a:srgbClr val="009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1" name="组 30"/>
            <p:cNvGrpSpPr/>
            <p:nvPr/>
          </p:nvGrpSpPr>
          <p:grpSpPr>
            <a:xfrm>
              <a:off x="2477135" y="4433570"/>
              <a:ext cx="712470" cy="763905"/>
              <a:chOff x="2477135" y="4433570"/>
              <a:chExt cx="712470" cy="76390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2477135" y="4826635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2477135" y="4433570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3400425" y="4054475"/>
              <a:ext cx="720725" cy="1164590"/>
              <a:chOff x="3400425" y="4054475"/>
              <a:chExt cx="720725" cy="1164590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3400425" y="4848225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3400425" y="4455795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3408045" y="4054475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3" name="组 32"/>
            <p:cNvGrpSpPr/>
            <p:nvPr/>
          </p:nvGrpSpPr>
          <p:grpSpPr>
            <a:xfrm>
              <a:off x="4323715" y="3666490"/>
              <a:ext cx="712470" cy="1552575"/>
              <a:chOff x="4323715" y="3666490"/>
              <a:chExt cx="712470" cy="1552575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4323715" y="4848225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4323715" y="4455795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4323715" y="4059555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4323715" y="3666490"/>
                <a:ext cx="712470" cy="370840"/>
              </a:xfrm>
              <a:prstGeom prst="roundRect">
                <a:avLst/>
              </a:prstGeom>
              <a:solidFill>
                <a:srgbClr val="009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623695" y="3959225"/>
              <a:ext cx="687705" cy="83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KaiTi" charset="-122"/>
                  <a:ea typeface="KaiTi" charset="-122"/>
                  <a:cs typeface="KaiTi" charset="-122"/>
                </a:rPr>
                <a:t>初</a:t>
              </a:r>
              <a:endParaRPr kumimoji="1" lang="en-US" altLang="zh-CN" sz="2400" dirty="0">
                <a:latin typeface="KaiTi" charset="-122"/>
                <a:ea typeface="KaiTi" charset="-122"/>
                <a:cs typeface="KaiTi" charset="-122"/>
              </a:endParaRPr>
            </a:p>
            <a:p>
              <a:r>
                <a:rPr kumimoji="1" lang="zh-CN" altLang="en-US" sz="2400" dirty="0">
                  <a:latin typeface="KaiTi" charset="-122"/>
                  <a:ea typeface="KaiTi" charset="-122"/>
                  <a:cs typeface="KaiTi" charset="-122"/>
                </a:rPr>
                <a:t>级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554605" y="3557905"/>
              <a:ext cx="687705" cy="83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>
                  <a:latin typeface="KaiTi" charset="-122"/>
                  <a:ea typeface="KaiTi" charset="-122"/>
                  <a:cs typeface="KaiTi" charset="-122"/>
                </a:rPr>
                <a:t>中级</a:t>
              </a:r>
              <a:endParaRPr kumimoji="1" lang="zh-CN" altLang="en-US" sz="2400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00120" y="3156585"/>
              <a:ext cx="687705" cy="83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>
                  <a:latin typeface="KaiTi" charset="-122"/>
                  <a:ea typeface="KaiTi" charset="-122"/>
                  <a:cs typeface="KaiTi" charset="-122"/>
                </a:rPr>
                <a:t>高级</a:t>
              </a:r>
              <a:endParaRPr kumimoji="1" lang="zh-CN" altLang="en-US" sz="2400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93565" y="2771775"/>
              <a:ext cx="687705" cy="83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KaiTi" charset="-122"/>
                  <a:ea typeface="KaiTi" charset="-122"/>
                  <a:cs typeface="KaiTi" charset="-122"/>
                </a:rPr>
                <a:t>专家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09875" y="1748790"/>
              <a:ext cx="1144270" cy="646430"/>
            </a:xfrm>
            <a:prstGeom prst="rect">
              <a:avLst/>
            </a:prstGeom>
            <a:solidFill>
              <a:srgbClr val="0098FF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3600" dirty="0">
                  <a:solidFill>
                    <a:schemeClr val="bg1"/>
                  </a:solidFill>
                  <a:latin typeface="KaiTi" charset="-122"/>
                  <a:ea typeface="KaiTi" charset="-122"/>
                  <a:cs typeface="KaiTi" charset="-122"/>
                </a:rPr>
                <a:t>技术</a:t>
              </a: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7605395" y="1737995"/>
            <a:ext cx="3409315" cy="3502660"/>
            <a:chOff x="7605395" y="1737995"/>
            <a:chExt cx="3409315" cy="3502660"/>
          </a:xfrm>
        </p:grpSpPr>
        <p:sp>
          <p:nvSpPr>
            <p:cNvPr id="49" name="圆角矩形 48"/>
            <p:cNvSpPr/>
            <p:nvPr/>
          </p:nvSpPr>
          <p:spPr>
            <a:xfrm>
              <a:off x="10302240" y="4834255"/>
              <a:ext cx="712470" cy="370840"/>
            </a:xfrm>
            <a:prstGeom prst="roundRect">
              <a:avLst/>
            </a:prstGeom>
            <a:solidFill>
              <a:srgbClr val="FBB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0" name="组 49"/>
            <p:cNvGrpSpPr/>
            <p:nvPr/>
          </p:nvGrpSpPr>
          <p:grpSpPr>
            <a:xfrm>
              <a:off x="9042400" y="4429125"/>
              <a:ext cx="712470" cy="789940"/>
              <a:chOff x="9042400" y="4429125"/>
              <a:chExt cx="712470" cy="789940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9042400" y="4848225"/>
                <a:ext cx="712470" cy="370840"/>
              </a:xfrm>
              <a:prstGeom prst="roundRect">
                <a:avLst/>
              </a:prstGeom>
              <a:solidFill>
                <a:srgbClr val="FBB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9042400" y="4429125"/>
                <a:ext cx="712470" cy="370840"/>
              </a:xfrm>
              <a:prstGeom prst="roundRect">
                <a:avLst/>
              </a:prstGeom>
              <a:solidFill>
                <a:srgbClr val="FBB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1" name="组 50"/>
            <p:cNvGrpSpPr/>
            <p:nvPr/>
          </p:nvGrpSpPr>
          <p:grpSpPr>
            <a:xfrm>
              <a:off x="7706995" y="4060825"/>
              <a:ext cx="718185" cy="1179830"/>
              <a:chOff x="7706995" y="4060825"/>
              <a:chExt cx="718185" cy="117983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7712710" y="4869815"/>
                <a:ext cx="712470" cy="370840"/>
              </a:xfrm>
              <a:prstGeom prst="roundRect">
                <a:avLst/>
              </a:prstGeom>
              <a:solidFill>
                <a:srgbClr val="FBB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7712710" y="4462780"/>
                <a:ext cx="712470" cy="370840"/>
              </a:xfrm>
              <a:prstGeom prst="roundRect">
                <a:avLst/>
              </a:prstGeom>
              <a:solidFill>
                <a:srgbClr val="FBB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7706995" y="4060825"/>
                <a:ext cx="712470" cy="370840"/>
              </a:xfrm>
              <a:prstGeom prst="roundRect">
                <a:avLst/>
              </a:prstGeom>
              <a:solidFill>
                <a:srgbClr val="FBB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0219690" y="4331970"/>
              <a:ext cx="795020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KaiTi" charset="-122"/>
                  <a:ea typeface="KaiTi" charset="-122"/>
                  <a:cs typeface="KaiTi" charset="-122"/>
                </a:rPr>
                <a:t>组长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001760" y="3540760"/>
              <a:ext cx="902970" cy="83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KaiTi" charset="-122"/>
                  <a:ea typeface="KaiTi" charset="-122"/>
                  <a:cs typeface="KaiTi" charset="-122"/>
                </a:rPr>
                <a:t>现场</a:t>
              </a:r>
              <a:endParaRPr kumimoji="1" lang="en-US" altLang="zh-CN" sz="2400" dirty="0">
                <a:latin typeface="KaiTi" charset="-122"/>
                <a:ea typeface="KaiTi" charset="-122"/>
                <a:cs typeface="KaiTi" charset="-122"/>
              </a:endParaRPr>
            </a:p>
            <a:p>
              <a:r>
                <a:rPr kumimoji="1" lang="zh-CN" altLang="en-US" sz="2400" dirty="0">
                  <a:latin typeface="KaiTi" charset="-122"/>
                  <a:ea typeface="KaiTi" charset="-122"/>
                  <a:cs typeface="KaiTi" charset="-122"/>
                </a:rPr>
                <a:t>经理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605395" y="2754630"/>
              <a:ext cx="870585" cy="120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KaiTi" charset="-122"/>
                  <a:ea typeface="KaiTi" charset="-122"/>
                  <a:cs typeface="KaiTi" charset="-122"/>
                </a:rPr>
                <a:t>海外现场管理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954135" y="1737995"/>
              <a:ext cx="1144270" cy="646430"/>
            </a:xfrm>
            <a:prstGeom prst="rect">
              <a:avLst/>
            </a:prstGeom>
            <a:solidFill>
              <a:srgbClr val="FBB818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3600" dirty="0">
                  <a:solidFill>
                    <a:schemeClr val="bg1"/>
                  </a:solidFill>
                  <a:latin typeface="KaiTi" charset="-122"/>
                  <a:ea typeface="KaiTi" charset="-122"/>
                  <a:cs typeface="KaiTi" charset="-122"/>
                </a:rPr>
                <a:t>管理</a:t>
              </a: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718185" y="5344160"/>
            <a:ext cx="4829810" cy="831215"/>
            <a:chOff x="718185" y="5344160"/>
            <a:chExt cx="4829810" cy="831215"/>
          </a:xfrm>
        </p:grpSpPr>
        <p:sp>
          <p:nvSpPr>
            <p:cNvPr id="62" name="文本框 61"/>
            <p:cNvSpPr txBox="1">
              <a:spLocks/>
            </p:cNvSpPr>
            <p:nvPr/>
          </p:nvSpPr>
          <p:spPr>
            <a:xfrm>
              <a:off x="718185" y="5344160"/>
              <a:ext cx="810895" cy="8318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solidFill>
                    <a:srgbClr val="EC5214"/>
                  </a:solidFill>
                  <a:latin typeface="KaiTi" charset="0"/>
                  <a:ea typeface="KaiTi" charset="0"/>
                </a:rPr>
                <a:t>转正</a:t>
              </a:r>
              <a:endParaRPr lang="ko-KR" altLang="en-US" sz="2400" b="0" strike="noStrike" cap="none" dirty="0">
                <a:solidFill>
                  <a:srgbClr val="EC5214"/>
                </a:solidFill>
                <a:latin typeface="KaiTi" charset="0"/>
                <a:ea typeface="KaiTi" charset="0"/>
              </a:endParaRPr>
            </a:p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solidFill>
                    <a:srgbClr val="EC5214"/>
                  </a:solidFill>
                  <a:latin typeface="KaiTi" charset="0"/>
                  <a:ea typeface="KaiTi" charset="0"/>
                </a:rPr>
                <a:t>薪资</a:t>
              </a:r>
              <a:endParaRPr lang="ko-KR" altLang="en-US" sz="2400" b="0" strike="noStrike" cap="none" dirty="0">
                <a:solidFill>
                  <a:srgbClr val="EC5214"/>
                </a:solidFill>
                <a:latin typeface="KaiTi" charset="0"/>
                <a:ea typeface="KaiTi" charset="0"/>
              </a:endParaRPr>
            </a:p>
          </p:txBody>
        </p:sp>
        <p:sp>
          <p:nvSpPr>
            <p:cNvPr id="63" name="文本框 62"/>
            <p:cNvSpPr txBox="1">
              <a:spLocks/>
            </p:cNvSpPr>
            <p:nvPr/>
          </p:nvSpPr>
          <p:spPr>
            <a:xfrm>
              <a:off x="1563370" y="5377180"/>
              <a:ext cx="1020445" cy="7067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DengXian" charset="0"/>
                  <a:ea typeface="DengXian" charset="0"/>
                </a:rPr>
                <a:t>3000-5000</a:t>
              </a:r>
              <a:endParaRPr lang="ko-KR" altLang="en-US" sz="2000" b="0" strike="noStrike" cap="none" dirty="0">
                <a:latin typeface="DengXian" charset="0"/>
                <a:ea typeface="DengXian" charset="0"/>
              </a:endParaRPr>
            </a:p>
          </p:txBody>
        </p:sp>
        <p:sp>
          <p:nvSpPr>
            <p:cNvPr id="64" name="文本框 63"/>
            <p:cNvSpPr txBox="1">
              <a:spLocks/>
            </p:cNvSpPr>
            <p:nvPr/>
          </p:nvSpPr>
          <p:spPr>
            <a:xfrm>
              <a:off x="2470150" y="5406390"/>
              <a:ext cx="1020445" cy="7067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DengXian" charset="0"/>
                  <a:ea typeface="DengXian" charset="0"/>
                </a:rPr>
                <a:t>4000-7000</a:t>
              </a:r>
              <a:endParaRPr lang="ko-KR" altLang="en-US" sz="2000" b="0" strike="noStrike" cap="none" dirty="0">
                <a:latin typeface="DengXian" charset="0"/>
                <a:ea typeface="DengXian" charset="0"/>
              </a:endParaRPr>
            </a:p>
          </p:txBody>
        </p:sp>
        <p:sp>
          <p:nvSpPr>
            <p:cNvPr id="65" name="文本框 64"/>
            <p:cNvSpPr txBox="1">
              <a:spLocks/>
            </p:cNvSpPr>
            <p:nvPr/>
          </p:nvSpPr>
          <p:spPr>
            <a:xfrm>
              <a:off x="3437890" y="5396230"/>
              <a:ext cx="1020445" cy="7067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DengXian" charset="0"/>
                  <a:ea typeface="DengXian" charset="0"/>
                </a:rPr>
                <a:t>5000-10000</a:t>
              </a:r>
              <a:endParaRPr lang="ko-KR" altLang="en-US" sz="2000" b="0" strike="noStrike" cap="none" dirty="0">
                <a:latin typeface="DengXian" charset="0"/>
                <a:ea typeface="DengXian" charset="0"/>
              </a:endParaRPr>
            </a:p>
          </p:txBody>
        </p:sp>
        <p:sp>
          <p:nvSpPr>
            <p:cNvPr id="66" name="文本框 65"/>
            <p:cNvSpPr txBox="1">
              <a:spLocks/>
            </p:cNvSpPr>
            <p:nvPr/>
          </p:nvSpPr>
          <p:spPr>
            <a:xfrm>
              <a:off x="4421505" y="5403215"/>
              <a:ext cx="1127125" cy="4006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DengXian" charset="0"/>
                  <a:ea typeface="DengXian" charset="0"/>
                </a:rPr>
                <a:t>10000+</a:t>
              </a:r>
              <a:endParaRPr lang="ko-KR" altLang="en-US" sz="2000" b="0" strike="noStrike" cap="none" dirty="0">
                <a:latin typeface="DengXian" charset="0"/>
                <a:ea typeface="DengXi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7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实习岗位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1601" y="1539441"/>
            <a:ext cx="895019" cy="3846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无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线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部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实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习</a:t>
            </a:r>
          </a:p>
        </p:txBody>
      </p:sp>
      <p:sp>
        <p:nvSpPr>
          <p:cNvPr id="7" name="椭圆 6"/>
          <p:cNvSpPr/>
          <p:nvPr/>
        </p:nvSpPr>
        <p:spPr>
          <a:xfrm>
            <a:off x="2104741" y="1539441"/>
            <a:ext cx="1107580" cy="1107668"/>
          </a:xfrm>
          <a:prstGeom prst="ellipse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KaiTi" charset="-122"/>
                <a:ea typeface="KaiTi" charset="-122"/>
                <a:cs typeface="KaiTi" charset="-122"/>
              </a:rPr>
              <a:t>地点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306240" y="1632309"/>
            <a:ext cx="8653456" cy="73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省内：郑州，开封，漯河，安阳，濮阳和焦作等</a:t>
            </a:r>
          </a:p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省外：上海和浙江等地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375390" y="3187682"/>
            <a:ext cx="7838578" cy="73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勘测，安装督导，开通，单验，排障，扩容改造和设备替换等</a:t>
            </a: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3466142" y="4621136"/>
            <a:ext cx="7657073" cy="73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簇优化，外场拉网测试，配合外场的后台监控等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0175EC-AFA5-4428-946F-5962F365425C}"/>
              </a:ext>
            </a:extLst>
          </p:cNvPr>
          <p:cNvSpPr/>
          <p:nvPr/>
        </p:nvSpPr>
        <p:spPr>
          <a:xfrm>
            <a:off x="2123330" y="3001013"/>
            <a:ext cx="1107580" cy="1107668"/>
          </a:xfrm>
          <a:prstGeom prst="ellipse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KaiTi" charset="-122"/>
                <a:ea typeface="KaiTi" charset="-122"/>
                <a:cs typeface="KaiTi" charset="-122"/>
              </a:rPr>
              <a:t>工程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E2E797F-9D16-4246-806C-64BFF3F08B67}"/>
              </a:ext>
            </a:extLst>
          </p:cNvPr>
          <p:cNvSpPr/>
          <p:nvPr/>
        </p:nvSpPr>
        <p:spPr>
          <a:xfrm>
            <a:off x="2104741" y="4564847"/>
            <a:ext cx="1107580" cy="1107668"/>
          </a:xfrm>
          <a:prstGeom prst="ellipse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KaiTi" charset="-122"/>
                <a:ea typeface="KaiTi" charset="-122"/>
                <a:cs typeface="KaiTi" charset="-122"/>
              </a:rPr>
              <a:t>网优</a:t>
            </a:r>
          </a:p>
        </p:txBody>
      </p:sp>
    </p:spTree>
    <p:extLst>
      <p:ext uri="{BB962C8B-B14F-4D97-AF65-F5344CB8AC3E}">
        <p14:creationId xmlns:p14="http://schemas.microsoft.com/office/powerpoint/2010/main" val="103038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实习岗位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39111" y="1800002"/>
            <a:ext cx="895019" cy="3846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核心网部的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实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习</a:t>
            </a:r>
          </a:p>
        </p:txBody>
      </p:sp>
      <p:sp>
        <p:nvSpPr>
          <p:cNvPr id="7" name="椭圆 6"/>
          <p:cNvSpPr/>
          <p:nvPr/>
        </p:nvSpPr>
        <p:spPr>
          <a:xfrm>
            <a:off x="2318908" y="1927639"/>
            <a:ext cx="1149898" cy="1065399"/>
          </a:xfrm>
          <a:prstGeom prst="ellipse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KaiTi" charset="-122"/>
                <a:ea typeface="KaiTi" charset="-122"/>
                <a:cs typeface="KaiTi" charset="-122"/>
              </a:rPr>
              <a:t>地点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35876" y="2121469"/>
            <a:ext cx="7657073" cy="73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郑州，浙江，上海，南昌等大中城市</a:t>
            </a:r>
          </a:p>
        </p:txBody>
      </p:sp>
      <p:sp>
        <p:nvSpPr>
          <p:cNvPr id="11" name="椭圆 10"/>
          <p:cNvSpPr/>
          <p:nvPr/>
        </p:nvSpPr>
        <p:spPr>
          <a:xfrm>
            <a:off x="2462736" y="3899288"/>
            <a:ext cx="1093599" cy="1074308"/>
          </a:xfrm>
          <a:prstGeom prst="ellipse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KaiTi" charset="-122"/>
                <a:ea typeface="KaiTi" charset="-122"/>
                <a:cs typeface="KaiTi" charset="-122"/>
              </a:rPr>
              <a:t>岗位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D704565-046F-43DF-99E7-969AF79E6FFB}"/>
              </a:ext>
            </a:extLst>
          </p:cNvPr>
          <p:cNvSpPr txBox="1">
            <a:spLocks/>
          </p:cNvSpPr>
          <p:nvPr/>
        </p:nvSpPr>
        <p:spPr>
          <a:xfrm>
            <a:off x="4030131" y="3820112"/>
            <a:ext cx="7657073" cy="1292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EPC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：数据工程师；</a:t>
            </a:r>
            <a:endParaRPr kumimoji="1" lang="en-US" altLang="zh-CN" sz="28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CS/VOLTE: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语音工程师；</a:t>
            </a:r>
            <a:endParaRPr kumimoji="1" lang="en-US" altLang="zh-CN" sz="28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VAS: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网管工程师；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8D71495-47EA-4CC6-BE0D-2621F1F1E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88317"/>
              </p:ext>
            </p:extLst>
          </p:nvPr>
        </p:nvGraphicFramePr>
        <p:xfrm>
          <a:off x="92075" y="92075"/>
          <a:ext cx="17303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包装程序外壳对象" showAsIcon="1" r:id="rId3" imgW="1730160" imgH="409680" progId="Package">
                  <p:embed/>
                </p:oleObj>
              </mc:Choice>
              <mc:Fallback>
                <p:oleObj name="包装程序外壳对象" showAsIcon="1" r:id="rId3" imgW="1730160" imgH="409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7303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8696" y="488709"/>
            <a:ext cx="10515600" cy="379942"/>
          </a:xfrm>
        </p:spPr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实习岗位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39111" y="1800002"/>
            <a:ext cx="895019" cy="3846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创新部的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实</a:t>
            </a:r>
            <a:endParaRPr kumimoji="1" lang="en-US" altLang="zh-CN" sz="36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6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习</a:t>
            </a:r>
          </a:p>
        </p:txBody>
      </p:sp>
      <p:sp>
        <p:nvSpPr>
          <p:cNvPr id="7" name="椭圆 6"/>
          <p:cNvSpPr/>
          <p:nvPr/>
        </p:nvSpPr>
        <p:spPr>
          <a:xfrm>
            <a:off x="2476257" y="1708677"/>
            <a:ext cx="1216411" cy="1247901"/>
          </a:xfrm>
          <a:prstGeom prst="ellipse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KaiTi" charset="-122"/>
                <a:ea typeface="KaiTi" charset="-122"/>
                <a:cs typeface="KaiTi" charset="-122"/>
              </a:rPr>
              <a:t>地点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317779" y="1821673"/>
            <a:ext cx="7133169" cy="73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郑州和上海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4195229" y="3327661"/>
            <a:ext cx="7041521" cy="244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1. 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大数据工程师</a:t>
            </a: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2. Java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工程师</a:t>
            </a: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3. Web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前端工程师</a:t>
            </a: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4. 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系统维护工程师</a:t>
            </a: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5. 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运营商基站数据平台的搭建和运维</a:t>
            </a: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6. 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集中优化平台的搭建和运维</a:t>
            </a:r>
            <a:endParaRPr kumimoji="1" lang="en-US" altLang="zh-CN" sz="28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7. 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嵌入式开发工程师</a:t>
            </a:r>
            <a:endParaRPr kumimoji="1" lang="en-US" altLang="zh-CN" sz="2800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8. </a:t>
            </a:r>
            <a:r>
              <a:rPr kumimoji="1" lang="zh-CN" altLang="en-US" sz="28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无线网络测试人员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CFEC0-15F4-4BE3-B8F0-1F4EDFF7ED7C}"/>
              </a:ext>
            </a:extLst>
          </p:cNvPr>
          <p:cNvSpPr/>
          <p:nvPr/>
        </p:nvSpPr>
        <p:spPr>
          <a:xfrm>
            <a:off x="2482871" y="3785310"/>
            <a:ext cx="1216411" cy="1247901"/>
          </a:xfrm>
          <a:prstGeom prst="ellipse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KaiTi" charset="-122"/>
                <a:ea typeface="KaiTi" charset="-122"/>
                <a:cs typeface="KaiTi" charset="-122"/>
              </a:rPr>
              <a:t>地点</a:t>
            </a:r>
          </a:p>
        </p:txBody>
      </p:sp>
    </p:spTree>
    <p:extLst>
      <p:ext uri="{BB962C8B-B14F-4D97-AF65-F5344CB8AC3E}">
        <p14:creationId xmlns:p14="http://schemas.microsoft.com/office/powerpoint/2010/main" val="203858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实习待遇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09567" y="1343418"/>
            <a:ext cx="2598149" cy="874055"/>
          </a:xfrm>
          <a:prstGeom prst="roundRect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KaiTi" charset="-122"/>
                <a:ea typeface="KaiTi" charset="-122"/>
                <a:cs typeface="KaiTi" charset="-122"/>
              </a:rPr>
              <a:t>实习工资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070121" y="2578499"/>
            <a:ext cx="3515504" cy="73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提供住宿或补贴，</a:t>
            </a:r>
            <a:endParaRPr kumimoji="1" lang="en-US" altLang="zh-CN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2-6</a:t>
            </a:r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人一间，设施齐全</a:t>
            </a:r>
            <a:endParaRPr kumimoji="1" lang="en-US" altLang="zh-CN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  <a:p>
            <a:endParaRPr kumimoji="1" lang="zh-CN" altLang="en-US" spc="300" dirty="0">
              <a:solidFill>
                <a:srgbClr val="005EAB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070121" y="1343418"/>
            <a:ext cx="2488657" cy="874056"/>
          </a:xfrm>
          <a:prstGeom prst="roundRect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KaiTi" charset="-122"/>
                <a:ea typeface="KaiTi" charset="-122"/>
                <a:cs typeface="KaiTi" charset="-122"/>
              </a:rPr>
              <a:t>住宿或补贴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06044" y="2531475"/>
            <a:ext cx="3648174" cy="914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初级：</a:t>
            </a:r>
            <a:r>
              <a:rPr kumimoji="1" lang="en-US" altLang="zh-CN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2000</a:t>
            </a:r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元</a:t>
            </a:r>
            <a:r>
              <a:rPr kumimoji="1" lang="en-US" altLang="zh-CN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奖金</a:t>
            </a:r>
          </a:p>
          <a:p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中级：</a:t>
            </a:r>
            <a:r>
              <a:rPr kumimoji="1" lang="en-US" altLang="zh-CN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3000</a:t>
            </a:r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元</a:t>
            </a:r>
            <a:r>
              <a:rPr kumimoji="1" lang="en-US" altLang="zh-CN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奖金</a:t>
            </a:r>
          </a:p>
          <a:p>
            <a:r>
              <a:rPr kumimoji="1" lang="zh-CN" altLang="en-US" spc="300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当月发放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09566" y="3716415"/>
            <a:ext cx="2598149" cy="900692"/>
          </a:xfrm>
          <a:prstGeom prst="roundRect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KaiTi" charset="-122"/>
                <a:ea typeface="KaiTi" charset="-122"/>
                <a:cs typeface="KaiTi" charset="-122"/>
              </a:rPr>
              <a:t>保险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70121" y="5048762"/>
            <a:ext cx="4825907" cy="73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毕业后直接转正，免试用期；</a:t>
            </a:r>
          </a:p>
          <a:p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缴纳五险一金；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070121" y="3713814"/>
            <a:ext cx="2488656" cy="900692"/>
          </a:xfrm>
          <a:prstGeom prst="roundRect">
            <a:avLst/>
          </a:prstGeom>
          <a:solidFill>
            <a:srgbClr val="005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KaiTi" charset="-122"/>
                <a:ea typeface="KaiTi" charset="-122"/>
                <a:cs typeface="KaiTi" charset="-122"/>
              </a:rPr>
              <a:t>转正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309739" y="5037931"/>
            <a:ext cx="2192869" cy="73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en-US" altLang="zh-CN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25</a:t>
            </a:r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万意外险</a:t>
            </a:r>
          </a:p>
          <a:p>
            <a:r>
              <a:rPr kumimoji="1" lang="en-US" altLang="zh-CN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1</a:t>
            </a:r>
            <a:r>
              <a:rPr kumimoji="1" lang="zh-CN" altLang="en-US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万医疗险</a:t>
            </a:r>
          </a:p>
        </p:txBody>
      </p:sp>
    </p:spTree>
    <p:extLst>
      <p:ext uri="{BB962C8B-B14F-4D97-AF65-F5344CB8AC3E}">
        <p14:creationId xmlns:p14="http://schemas.microsoft.com/office/powerpoint/2010/main" val="111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79B-DF32-4040-920B-9238A71BE10E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我们的承诺</a:t>
            </a:r>
            <a:endParaRPr kumimoji="1"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081460" y="1880729"/>
            <a:ext cx="5576640" cy="61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44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不收取任何费用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533271" y="3444548"/>
            <a:ext cx="6614029" cy="61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44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不在将来的工资中扣除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045912" y="4951344"/>
            <a:ext cx="5710989" cy="61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kumimoji="1" lang="zh-CN" altLang="en-US" sz="4400" spc="300" dirty="0">
                <a:solidFill>
                  <a:srgbClr val="005EAB"/>
                </a:solidFill>
                <a:latin typeface="KaiTi" charset="-122"/>
                <a:ea typeface="KaiTi" charset="-122"/>
                <a:cs typeface="KaiTi" charset="-122"/>
              </a:rPr>
              <a:t>不签署霸王合同</a:t>
            </a:r>
          </a:p>
        </p:txBody>
      </p:sp>
    </p:spTree>
    <p:extLst>
      <p:ext uri="{BB962C8B-B14F-4D97-AF65-F5344CB8AC3E}">
        <p14:creationId xmlns:p14="http://schemas.microsoft.com/office/powerpoint/2010/main" val="16864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8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10</Pages>
  <Words>385</Words>
  <Characters>0</Characters>
  <Application>Microsoft Office PowerPoint</Application>
  <DocSecurity>0</DocSecurity>
  <PresentationFormat>宽屏</PresentationFormat>
  <Lines>0</Lines>
  <Paragraphs>106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Heiti SC Light</vt:lpstr>
      <vt:lpstr>KaiTi</vt:lpstr>
      <vt:lpstr>DengXian</vt:lpstr>
      <vt:lpstr>DengXian Light</vt:lpstr>
      <vt:lpstr>Arial</vt:lpstr>
      <vt:lpstr>Arial Black</vt:lpstr>
      <vt:lpstr>自定义设计方案</vt:lpstr>
      <vt:lpstr>包装程序外壳对象</vt:lpstr>
      <vt:lpstr>音达科技河南分公司 实习招聘</vt:lpstr>
      <vt:lpstr>公司介绍</vt:lpstr>
      <vt:lpstr>职业发展</vt:lpstr>
      <vt:lpstr>职业发展</vt:lpstr>
      <vt:lpstr>实习岗位</vt:lpstr>
      <vt:lpstr>实习岗位</vt:lpstr>
      <vt:lpstr>实习岗位</vt:lpstr>
      <vt:lpstr>实习待遇</vt:lpstr>
      <vt:lpstr>我们的承诺</vt:lpstr>
      <vt:lpstr>如何加入音达科技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B9698</dc:creator>
  <cp:lastModifiedBy>zhang</cp:lastModifiedBy>
  <cp:revision>4</cp:revision>
  <dcterms:modified xsi:type="dcterms:W3CDTF">2018-07-10T01:56:49Z</dcterms:modified>
</cp:coreProperties>
</file>