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7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5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1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6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3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5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6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8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FF83-1E0B-47F3-A445-BE04E0B81514}" type="datetimeFigureOut">
              <a:rPr lang="ko-KR" altLang="en-US" smtClean="0"/>
              <a:t>2011-08-31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9E91-4F69-42A7-BB71-1F4F0723B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30"/>
          <p:cNvGrpSpPr>
            <a:grpSpLocks/>
          </p:cNvGrpSpPr>
          <p:nvPr/>
        </p:nvGrpSpPr>
        <p:grpSpPr bwMode="auto">
          <a:xfrm>
            <a:off x="0" y="0"/>
            <a:ext cx="3997882" cy="5176591"/>
            <a:chOff x="0" y="0"/>
            <a:chExt cx="54563" cy="73025"/>
          </a:xfrm>
        </p:grpSpPr>
        <p:sp>
          <p:nvSpPr>
            <p:cNvPr id="6" name="직사각형 2"/>
            <p:cNvSpPr>
              <a:spLocks noChangeArrowheads="1"/>
            </p:cNvSpPr>
            <p:nvPr/>
          </p:nvSpPr>
          <p:spPr bwMode="auto">
            <a:xfrm>
              <a:off x="28623" y="19202"/>
              <a:ext cx="24302" cy="10561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Application</a:t>
              </a: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" name="직사각형 3"/>
            <p:cNvSpPr>
              <a:spLocks noChangeArrowheads="1"/>
            </p:cNvSpPr>
            <p:nvPr/>
          </p:nvSpPr>
          <p:spPr bwMode="auto">
            <a:xfrm>
              <a:off x="28623" y="38404"/>
              <a:ext cx="24302" cy="10561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Activity / View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" name="직사각형 4"/>
            <p:cNvSpPr>
              <a:spLocks noChangeArrowheads="1"/>
            </p:cNvSpPr>
            <p:nvPr/>
          </p:nvSpPr>
          <p:spPr bwMode="auto">
            <a:xfrm>
              <a:off x="0" y="38404"/>
              <a:ext cx="24302" cy="10561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Sensor / Utils / </a:t>
              </a:r>
              <a:b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</a:b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Graphic Components</a:t>
              </a: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" name="직선 화살표 연결선 5"/>
            <p:cNvSpPr>
              <a:spLocks noChangeShapeType="1"/>
            </p:cNvSpPr>
            <p:nvPr/>
          </p:nvSpPr>
          <p:spPr bwMode="auto">
            <a:xfrm flipH="1">
              <a:off x="24302" y="43684"/>
              <a:ext cx="4321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10" name="직사각형 6"/>
            <p:cNvSpPr>
              <a:spLocks noChangeArrowheads="1"/>
            </p:cNvSpPr>
            <p:nvPr/>
          </p:nvSpPr>
          <p:spPr bwMode="auto">
            <a:xfrm>
              <a:off x="28623" y="0"/>
              <a:ext cx="24302" cy="10561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Data Model</a:t>
              </a: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직선 화살표 연결선 7"/>
            <p:cNvSpPr>
              <a:spLocks noChangeShapeType="1"/>
            </p:cNvSpPr>
            <p:nvPr/>
          </p:nvSpPr>
          <p:spPr bwMode="auto">
            <a:xfrm>
              <a:off x="36976" y="48965"/>
              <a:ext cx="0" cy="2015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12" name="TextBox 36"/>
            <p:cNvSpPr txBox="1">
              <a:spLocks noChangeArrowheads="1"/>
            </p:cNvSpPr>
            <p:nvPr/>
          </p:nvSpPr>
          <p:spPr bwMode="auto">
            <a:xfrm>
              <a:off x="37511" y="69117"/>
              <a:ext cx="6721" cy="3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서버</a:t>
              </a:r>
              <a:endParaRPr kumimoji="1" 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3" name="직선 화살표 연결선 9"/>
            <p:cNvSpPr>
              <a:spLocks noChangeShapeType="1"/>
            </p:cNvSpPr>
            <p:nvPr/>
          </p:nvSpPr>
          <p:spPr bwMode="auto">
            <a:xfrm flipV="1">
              <a:off x="42382" y="48965"/>
              <a:ext cx="0" cy="2015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42918" y="56584"/>
              <a:ext cx="11645" cy="3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Responce</a:t>
              </a: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27503" y="57274"/>
              <a:ext cx="10114" cy="3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Request</a:t>
              </a: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6" name="직선 화살표 연결선 12"/>
            <p:cNvSpPr>
              <a:spLocks noChangeShapeType="1"/>
            </p:cNvSpPr>
            <p:nvPr/>
          </p:nvSpPr>
          <p:spPr bwMode="auto">
            <a:xfrm flipV="1">
              <a:off x="40774" y="29763"/>
              <a:ext cx="0" cy="864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diamond" w="lg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17" name="직선 화살표 연결선 13"/>
            <p:cNvSpPr>
              <a:spLocks noChangeShapeType="1"/>
            </p:cNvSpPr>
            <p:nvPr/>
          </p:nvSpPr>
          <p:spPr bwMode="auto">
            <a:xfrm flipV="1">
              <a:off x="40774" y="10561"/>
              <a:ext cx="0" cy="864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diamond" w="lg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7258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377154" y="1187624"/>
            <a:ext cx="4607748" cy="2376264"/>
            <a:chOff x="1377154" y="1187624"/>
            <a:chExt cx="4607748" cy="2376264"/>
          </a:xfrm>
        </p:grpSpPr>
        <p:sp>
          <p:nvSpPr>
            <p:cNvPr id="7" name="직사각형 3"/>
            <p:cNvSpPr>
              <a:spLocks noChangeArrowheads="1"/>
            </p:cNvSpPr>
            <p:nvPr/>
          </p:nvSpPr>
          <p:spPr bwMode="auto">
            <a:xfrm>
              <a:off x="2601290" y="2815241"/>
              <a:ext cx="2195862" cy="748647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HelloDrinkingApplication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" name="직사각형 3"/>
            <p:cNvSpPr>
              <a:spLocks noChangeArrowheads="1"/>
            </p:cNvSpPr>
            <p:nvPr/>
          </p:nvSpPr>
          <p:spPr bwMode="auto">
            <a:xfrm>
              <a:off x="1377154" y="1187624"/>
              <a:ext cx="2195862" cy="748647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PostBean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" name="직사각형 3"/>
            <p:cNvSpPr>
              <a:spLocks noChangeArrowheads="1"/>
            </p:cNvSpPr>
            <p:nvPr/>
          </p:nvSpPr>
          <p:spPr bwMode="auto">
            <a:xfrm>
              <a:off x="3789040" y="1187624"/>
              <a:ext cx="2195862" cy="748647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UserBean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직선 화살표 연결선 13"/>
            <p:cNvSpPr>
              <a:spLocks noChangeShapeType="1"/>
            </p:cNvSpPr>
            <p:nvPr/>
          </p:nvSpPr>
          <p:spPr bwMode="auto">
            <a:xfrm flipH="1" flipV="1">
              <a:off x="3284984" y="1936271"/>
              <a:ext cx="45719" cy="87897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diamond" w="lg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12" name="직선 화살표 연결선 13"/>
            <p:cNvSpPr>
              <a:spLocks noChangeShapeType="1"/>
            </p:cNvSpPr>
            <p:nvPr/>
          </p:nvSpPr>
          <p:spPr bwMode="auto">
            <a:xfrm flipV="1">
              <a:off x="4005064" y="1936271"/>
              <a:ext cx="45719" cy="87897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diamond" w="lg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46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/>
          <p:cNvGrpSpPr/>
          <p:nvPr/>
        </p:nvGrpSpPr>
        <p:grpSpPr>
          <a:xfrm>
            <a:off x="179235" y="1923182"/>
            <a:ext cx="6202093" cy="6177210"/>
            <a:chOff x="-768206" y="1923182"/>
            <a:chExt cx="7186323" cy="6767917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4252181" y="6511600"/>
              <a:ext cx="2165936" cy="21794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356367" y="5448737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FrameActivity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1792982" y="7740352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NMapFrameActivity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794616" y="4274746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ARActivity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4366177" y="4274746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PostsActivity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797564" y="6588224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MapActivity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682902" y="4934331"/>
              <a:ext cx="673465" cy="52273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877272" y="4933666"/>
              <a:ext cx="0" cy="523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5" idx="2"/>
              <a:endCxn id="12" idx="0"/>
            </p:cNvCxnSpPr>
            <p:nvPr/>
          </p:nvCxnSpPr>
          <p:spPr>
            <a:xfrm flipH="1">
              <a:off x="2733455" y="7247809"/>
              <a:ext cx="4582" cy="49254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 bwMode="auto">
            <a:xfrm>
              <a:off x="4366177" y="6654323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PostActivity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29" name="직선 화살표 연결선 28"/>
            <p:cNvCxnSpPr>
              <a:stCxn id="12" idx="3"/>
            </p:cNvCxnSpPr>
            <p:nvPr/>
          </p:nvCxnSpPr>
          <p:spPr>
            <a:xfrm flipV="1">
              <a:off x="3673927" y="8069480"/>
              <a:ext cx="601700" cy="66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4594171" y="6108322"/>
              <a:ext cx="0" cy="40327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 bwMode="auto">
            <a:xfrm>
              <a:off x="4366709" y="3127642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LoginActivity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42" name="직선 화살표 연결선 41"/>
            <p:cNvCxnSpPr>
              <a:stCxn id="41" idx="2"/>
              <a:endCxn id="14" idx="0"/>
            </p:cNvCxnSpPr>
            <p:nvPr/>
          </p:nvCxnSpPr>
          <p:spPr>
            <a:xfrm flipH="1">
              <a:off x="5306650" y="3787227"/>
              <a:ext cx="531" cy="4875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 bwMode="auto">
            <a:xfrm>
              <a:off x="1801957" y="3127642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MemberJoinActivity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366177" y="7838258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MemberInfoActivity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66" name="직선 화살표 연결선 65"/>
            <p:cNvCxnSpPr>
              <a:stCxn id="41" idx="1"/>
              <a:endCxn id="46" idx="3"/>
            </p:cNvCxnSpPr>
            <p:nvPr/>
          </p:nvCxnSpPr>
          <p:spPr>
            <a:xfrm flipH="1">
              <a:off x="3682901" y="3457434"/>
              <a:ext cx="6838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3675561" y="3787227"/>
              <a:ext cx="690616" cy="4875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 bwMode="auto">
            <a:xfrm>
              <a:off x="4366177" y="1923182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ConfigureDialog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7" name="직선 화살표 연결선 76"/>
            <p:cNvCxnSpPr>
              <a:stCxn id="41" idx="0"/>
              <a:endCxn id="76" idx="2"/>
            </p:cNvCxnSpPr>
            <p:nvPr/>
          </p:nvCxnSpPr>
          <p:spPr>
            <a:xfrm flipH="1" flipV="1">
              <a:off x="5306650" y="2582767"/>
              <a:ext cx="531" cy="5448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 bwMode="auto">
            <a:xfrm>
              <a:off x="1796262" y="5436096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UserInfoDialog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90" name="직선 화살표 연결선 89"/>
            <p:cNvCxnSpPr>
              <a:stCxn id="13" idx="2"/>
              <a:endCxn id="83" idx="0"/>
            </p:cNvCxnSpPr>
            <p:nvPr/>
          </p:nvCxnSpPr>
          <p:spPr>
            <a:xfrm>
              <a:off x="2735089" y="4934331"/>
              <a:ext cx="1646" cy="50176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H="1">
              <a:off x="3675561" y="4978567"/>
              <a:ext cx="680807" cy="47017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15" idx="0"/>
              <a:endCxn id="83" idx="2"/>
            </p:cNvCxnSpPr>
            <p:nvPr/>
          </p:nvCxnSpPr>
          <p:spPr>
            <a:xfrm flipH="1" flipV="1">
              <a:off x="2736735" y="6095681"/>
              <a:ext cx="1302" cy="49254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 bwMode="auto">
            <a:xfrm>
              <a:off x="-762681" y="4270524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CameraView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-768206" y="5435011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CompassView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-768206" y="6583984"/>
              <a:ext cx="1880945" cy="65958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MapContainerView</a:t>
              </a:r>
              <a:endParaRPr kumimoji="1" lang="ko-KR" altLang="en-US" sz="12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09" name="직선 화살표 연결선 108"/>
            <p:cNvCxnSpPr>
              <a:stCxn id="13" idx="1"/>
              <a:endCxn id="105" idx="3"/>
            </p:cNvCxnSpPr>
            <p:nvPr/>
          </p:nvCxnSpPr>
          <p:spPr>
            <a:xfrm flipH="1" flipV="1">
              <a:off x="1118264" y="4600317"/>
              <a:ext cx="676352" cy="422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diamond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5" idx="1"/>
              <a:endCxn id="107" idx="3"/>
            </p:cNvCxnSpPr>
            <p:nvPr/>
          </p:nvCxnSpPr>
          <p:spPr>
            <a:xfrm flipH="1" flipV="1">
              <a:off x="1112739" y="6913777"/>
              <a:ext cx="684825" cy="424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diamond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H="1" flipV="1">
              <a:off x="1112740" y="6095681"/>
              <a:ext cx="680242" cy="49254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diamond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 flipH="1">
              <a:off x="1132638" y="4934331"/>
              <a:ext cx="660344" cy="50068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diamond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4F81BD"/>
        </a:solidFill>
        <a:ln w="25400">
          <a:solidFill>
            <a:srgbClr val="243F60"/>
          </a:solidFill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dirty="0" err="1" smtClean="0">
            <a:solidFill>
              <a:srgbClr val="FFFFFF"/>
            </a:solidFill>
            <a:latin typeface="맑은 고딕" pitchFamily="50" charset="-127"/>
            <a:ea typeface="맑은 고딕" pitchFamily="50" charset="-127"/>
            <a:cs typeface="Times New Roman" pitchFamily="18" charset="0"/>
          </a:defRPr>
        </a:defPPr>
      </a:lstStyle>
    </a:spDef>
    <a:lnDef>
      <a:spPr>
        <a:ln w="25400">
          <a:solidFill>
            <a:schemeClr val="tx1"/>
          </a:solidFill>
          <a:prstDash val="solid"/>
          <a:headEnd type="diamond" w="lg" len="lg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APAIRON</dc:creator>
  <cp:lastModifiedBy>APAIRON</cp:lastModifiedBy>
  <cp:revision>8</cp:revision>
  <dcterms:created xsi:type="dcterms:W3CDTF">2011-08-30T21:12:23Z</dcterms:created>
  <dcterms:modified xsi:type="dcterms:W3CDTF">2011-08-30T23:12:14Z</dcterms:modified>
</cp:coreProperties>
</file>