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0897-B490-4CB7-B8B8-FA23E0CC26CE}" type="datetimeFigureOut">
              <a:rPr lang="ko-KR" altLang="en-US" smtClean="0"/>
              <a:t>2011-08-21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7C3B-2823-4BDC-BEC8-9FEC5FEC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0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0897-B490-4CB7-B8B8-FA23E0CC26CE}" type="datetimeFigureOut">
              <a:rPr lang="ko-KR" altLang="en-US" smtClean="0"/>
              <a:t>2011-08-21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7C3B-2823-4BDC-BEC8-9FEC5FEC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7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0897-B490-4CB7-B8B8-FA23E0CC26CE}" type="datetimeFigureOut">
              <a:rPr lang="ko-KR" altLang="en-US" smtClean="0"/>
              <a:t>2011-08-21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7C3B-2823-4BDC-BEC8-9FEC5FEC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0897-B490-4CB7-B8B8-FA23E0CC26CE}" type="datetimeFigureOut">
              <a:rPr lang="ko-KR" altLang="en-US" smtClean="0"/>
              <a:t>2011-08-21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7C3B-2823-4BDC-BEC8-9FEC5FEC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3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0897-B490-4CB7-B8B8-FA23E0CC26CE}" type="datetimeFigureOut">
              <a:rPr lang="ko-KR" altLang="en-US" smtClean="0"/>
              <a:t>2011-08-21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7C3B-2823-4BDC-BEC8-9FEC5FEC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5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0897-B490-4CB7-B8B8-FA23E0CC26CE}" type="datetimeFigureOut">
              <a:rPr lang="ko-KR" altLang="en-US" smtClean="0"/>
              <a:t>2011-08-21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7C3B-2823-4BDC-BEC8-9FEC5FEC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96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0897-B490-4CB7-B8B8-FA23E0CC26CE}" type="datetimeFigureOut">
              <a:rPr lang="ko-KR" altLang="en-US" smtClean="0"/>
              <a:t>2011-08-21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7C3B-2823-4BDC-BEC8-9FEC5FEC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74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0897-B490-4CB7-B8B8-FA23E0CC26CE}" type="datetimeFigureOut">
              <a:rPr lang="ko-KR" altLang="en-US" smtClean="0"/>
              <a:t>2011-08-21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7C3B-2823-4BDC-BEC8-9FEC5FEC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18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0897-B490-4CB7-B8B8-FA23E0CC26CE}" type="datetimeFigureOut">
              <a:rPr lang="ko-KR" altLang="en-US" smtClean="0"/>
              <a:t>2011-08-21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7C3B-2823-4BDC-BEC8-9FEC5FEC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4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0897-B490-4CB7-B8B8-FA23E0CC26CE}" type="datetimeFigureOut">
              <a:rPr lang="ko-KR" altLang="en-US" smtClean="0"/>
              <a:t>2011-08-21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7C3B-2823-4BDC-BEC8-9FEC5FEC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32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0897-B490-4CB7-B8B8-FA23E0CC26CE}" type="datetimeFigureOut">
              <a:rPr lang="ko-KR" altLang="en-US" smtClean="0"/>
              <a:t>2011-08-21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7C3B-2823-4BDC-BEC8-9FEC5FEC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4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0897-B490-4CB7-B8B8-FA23E0CC26CE}" type="datetimeFigureOut">
              <a:rPr lang="ko-KR" altLang="en-US" smtClean="0"/>
              <a:t>2011-08-21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77C3B-2823-4BDC-BEC8-9FEC5FEC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54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html:file://C:\Users\APAIRON\Desktop\안드로이드%20-%20자바%20%20%5b안드로이드%5dAndroid%20Sensor%20-%20Orientation.mht!http://cfile2.uf.tistory.com/image/194974584D4179361E26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214312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82676" y="620688"/>
            <a:ext cx="61377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b="1" dirty="0"/>
              <a:t>values[0]</a:t>
            </a:r>
            <a:r>
              <a:rPr lang="ko-KR" altLang="en-US" b="1" dirty="0"/>
              <a:t>는 </a:t>
            </a:r>
            <a:r>
              <a:rPr lang="en-US" altLang="ko-KR" b="1" dirty="0"/>
              <a:t>z</a:t>
            </a:r>
            <a:r>
              <a:rPr lang="ko-KR" altLang="en-US" b="1" dirty="0"/>
              <a:t>축을 기준으로 한 </a:t>
            </a:r>
            <a:r>
              <a:rPr lang="ko-KR" altLang="en-US" b="1" dirty="0" err="1"/>
              <a:t>회전값을</a:t>
            </a:r>
            <a:r>
              <a:rPr lang="ko-KR" altLang="en-US" b="1" dirty="0"/>
              <a:t> 가지는데</a:t>
            </a:r>
            <a:r>
              <a:rPr lang="en-US" altLang="ko-KR" b="1" dirty="0"/>
              <a:t>, </a:t>
            </a:r>
            <a:r>
              <a:rPr lang="ko-KR" altLang="en-US" b="1" dirty="0"/>
              <a:t>범위는 </a:t>
            </a:r>
            <a:r>
              <a:rPr lang="en-US" altLang="ko-KR" b="1" dirty="0"/>
              <a:t>0 ~ 359</a:t>
            </a:r>
            <a:r>
              <a:rPr lang="ko-KR" altLang="en-US" b="1" dirty="0"/>
              <a:t>의 범위를 가집니다</a:t>
            </a:r>
            <a:r>
              <a:rPr lang="en-US" altLang="ko-KR" b="1" dirty="0" smtClean="0"/>
              <a:t>.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en-US" altLang="ko-KR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b="1" dirty="0"/>
              <a:t>values[0]</a:t>
            </a:r>
            <a:r>
              <a:rPr lang="ko-KR" altLang="en-US" b="1" dirty="0"/>
              <a:t>의 값은 </a:t>
            </a:r>
            <a:r>
              <a:rPr lang="en-US" altLang="ko-KR" b="1" dirty="0"/>
              <a:t>y</a:t>
            </a:r>
            <a:r>
              <a:rPr lang="ko-KR" altLang="en-US" b="1" dirty="0"/>
              <a:t>축이 </a:t>
            </a:r>
            <a:r>
              <a:rPr lang="ko-KR" altLang="en-US" b="1" dirty="0" err="1"/>
              <a:t>가르키는</a:t>
            </a:r>
            <a:r>
              <a:rPr lang="ko-KR" altLang="en-US" b="1" dirty="0"/>
              <a:t> 방향이 </a:t>
            </a:r>
            <a:r>
              <a:rPr lang="ko-KR" altLang="en-US" b="1" dirty="0" smtClean="0"/>
              <a:t>북쪽일 </a:t>
            </a:r>
            <a:r>
              <a:rPr lang="ko-KR" altLang="en-US" b="1" dirty="0"/>
              <a:t>경우 </a:t>
            </a:r>
            <a:r>
              <a:rPr lang="en-US" altLang="ko-KR" b="1" dirty="0"/>
              <a:t>values[0]</a:t>
            </a:r>
            <a:r>
              <a:rPr lang="ko-KR" altLang="en-US" b="1" dirty="0"/>
              <a:t>의 값은 </a:t>
            </a:r>
            <a:r>
              <a:rPr lang="en-US" altLang="ko-KR" b="1" dirty="0"/>
              <a:t>0, </a:t>
            </a:r>
            <a:r>
              <a:rPr lang="ko-KR" altLang="en-US" b="1" dirty="0"/>
              <a:t>동쪽일 경우 </a:t>
            </a:r>
            <a:r>
              <a:rPr lang="en-US" altLang="ko-KR" b="1" dirty="0"/>
              <a:t>90, </a:t>
            </a:r>
            <a:r>
              <a:rPr lang="ko-KR" altLang="en-US" b="1" dirty="0"/>
              <a:t>남쪽일 경우 </a:t>
            </a:r>
            <a:r>
              <a:rPr lang="en-US" altLang="ko-KR" b="1" dirty="0"/>
              <a:t>180, </a:t>
            </a:r>
            <a:r>
              <a:rPr lang="ko-KR" altLang="en-US" b="1" dirty="0"/>
              <a:t>서쪽일 경우 </a:t>
            </a:r>
            <a:r>
              <a:rPr lang="en-US" altLang="ko-KR" b="1" dirty="0"/>
              <a:t>270</a:t>
            </a:r>
            <a:r>
              <a:rPr lang="ko-KR" altLang="en-US" b="1" dirty="0"/>
              <a:t>을 </a:t>
            </a:r>
            <a:r>
              <a:rPr lang="ko-KR" altLang="en-US" b="1" dirty="0" err="1"/>
              <a:t>타나냅니다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/>
              <a:t/>
            </a:r>
            <a:br>
              <a:rPr lang="en-US" altLang="ko-KR" b="1" dirty="0"/>
            </a:br>
            <a:endParaRPr lang="en-US" altLang="ko-KR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b="1" dirty="0"/>
              <a:t>values[1]</a:t>
            </a:r>
            <a:r>
              <a:rPr lang="ko-KR" altLang="en-US" b="1" dirty="0"/>
              <a:t>는 </a:t>
            </a:r>
            <a:r>
              <a:rPr lang="en-US" altLang="ko-KR" b="1" dirty="0"/>
              <a:t>x</a:t>
            </a:r>
            <a:r>
              <a:rPr lang="ko-KR" altLang="en-US" b="1" dirty="0"/>
              <a:t>축을 </a:t>
            </a:r>
            <a:r>
              <a:rPr lang="ko-KR" altLang="en-US" b="1" dirty="0" err="1"/>
              <a:t>기준으로한</a:t>
            </a:r>
            <a:r>
              <a:rPr lang="ko-KR" altLang="en-US" b="1" dirty="0"/>
              <a:t> 기울기 값을 나타내는데</a:t>
            </a:r>
            <a:r>
              <a:rPr lang="en-US" altLang="ko-KR" b="1" dirty="0"/>
              <a:t>, </a:t>
            </a:r>
            <a:r>
              <a:rPr lang="ko-KR" altLang="en-US" b="1" dirty="0"/>
              <a:t>범위는 </a:t>
            </a:r>
            <a:r>
              <a:rPr lang="en-US" altLang="ko-KR" b="1" dirty="0"/>
              <a:t>-180 ~ 180</a:t>
            </a:r>
            <a:r>
              <a:rPr lang="ko-KR" altLang="en-US" b="1" dirty="0"/>
              <a:t>의 범위를 가집니다</a:t>
            </a:r>
            <a:r>
              <a:rPr lang="en-US" altLang="ko-KR" b="1" dirty="0" smtClean="0"/>
              <a:t>.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en-US" altLang="ko-KR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b="1" dirty="0" err="1"/>
              <a:t>valuse</a:t>
            </a:r>
            <a:r>
              <a:rPr lang="en-US" altLang="ko-KR" b="1" dirty="0"/>
              <a:t>[1]</a:t>
            </a:r>
            <a:r>
              <a:rPr lang="ko-KR" altLang="en-US" b="1" dirty="0"/>
              <a:t>은 </a:t>
            </a:r>
            <a:r>
              <a:rPr lang="en-US" altLang="ko-KR" b="1" dirty="0"/>
              <a:t>x</a:t>
            </a:r>
            <a:r>
              <a:rPr lang="ko-KR" altLang="en-US" b="1" dirty="0"/>
              <a:t>축을 기준으로 구르는 걸 </a:t>
            </a:r>
            <a:r>
              <a:rPr lang="ko-KR" altLang="en-US" b="1" dirty="0" err="1"/>
              <a:t>나타냅는데</a:t>
            </a:r>
            <a:r>
              <a:rPr lang="en-US" altLang="ko-KR" b="1" dirty="0"/>
              <a:t>, </a:t>
            </a:r>
            <a:r>
              <a:rPr lang="ko-KR" altLang="en-US" b="1" dirty="0"/>
              <a:t>위로 구르면 </a:t>
            </a:r>
            <a:r>
              <a:rPr lang="en-US" altLang="ko-KR" b="1" dirty="0"/>
              <a:t>+, </a:t>
            </a:r>
            <a:r>
              <a:rPr lang="ko-KR" altLang="en-US" b="1" dirty="0"/>
              <a:t>아래로 구르면 </a:t>
            </a:r>
            <a:r>
              <a:rPr lang="en-US" altLang="ko-KR" b="1" dirty="0"/>
              <a:t>- </a:t>
            </a:r>
            <a:r>
              <a:rPr lang="ko-KR" altLang="en-US" b="1" dirty="0"/>
              <a:t>값 입니다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/>
              <a:t/>
            </a:r>
            <a:br>
              <a:rPr lang="en-US" altLang="ko-KR" b="1" dirty="0"/>
            </a:br>
            <a:endParaRPr lang="en-US" altLang="ko-KR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b="1" dirty="0"/>
              <a:t>values[2]</a:t>
            </a:r>
            <a:r>
              <a:rPr lang="ko-KR" altLang="en-US" b="1" dirty="0"/>
              <a:t>는 </a:t>
            </a:r>
            <a:r>
              <a:rPr lang="en-US" altLang="ko-KR" b="1" dirty="0"/>
              <a:t>y</a:t>
            </a:r>
            <a:r>
              <a:rPr lang="ko-KR" altLang="en-US" b="1" dirty="0"/>
              <a:t>축을 </a:t>
            </a:r>
            <a:r>
              <a:rPr lang="ko-KR" altLang="en-US" b="1" dirty="0" err="1"/>
              <a:t>기준으로한</a:t>
            </a:r>
            <a:r>
              <a:rPr lang="ko-KR" altLang="en-US" b="1" dirty="0"/>
              <a:t> 기울기 값을 나타내는데</a:t>
            </a:r>
            <a:r>
              <a:rPr lang="en-US" altLang="ko-KR" b="1" dirty="0"/>
              <a:t>, </a:t>
            </a:r>
            <a:r>
              <a:rPr lang="ko-KR" altLang="en-US" b="1" dirty="0"/>
              <a:t>범위는 </a:t>
            </a:r>
            <a:r>
              <a:rPr lang="en-US" altLang="ko-KR" b="1" dirty="0"/>
              <a:t>-90 ~ 90</a:t>
            </a:r>
            <a:r>
              <a:rPr lang="ko-KR" altLang="en-US" b="1" dirty="0"/>
              <a:t>의 범위를 가집니다</a:t>
            </a:r>
            <a:r>
              <a:rPr lang="en-US" altLang="ko-KR" b="1" dirty="0" smtClean="0"/>
              <a:t>.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en-US" altLang="ko-KR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b="1" dirty="0"/>
              <a:t>values[2]</a:t>
            </a:r>
            <a:r>
              <a:rPr lang="ko-KR" altLang="en-US" b="1" dirty="0"/>
              <a:t>는 </a:t>
            </a:r>
            <a:r>
              <a:rPr lang="en-US" altLang="ko-KR" b="1" dirty="0"/>
              <a:t>y</a:t>
            </a:r>
            <a:r>
              <a:rPr lang="ko-KR" altLang="en-US" b="1" dirty="0"/>
              <a:t>축을 기준으로 구르는 걸 나타내는데</a:t>
            </a:r>
            <a:r>
              <a:rPr lang="en-US" altLang="ko-KR" b="1" dirty="0"/>
              <a:t>, </a:t>
            </a:r>
            <a:r>
              <a:rPr lang="ko-KR" altLang="en-US" b="1" dirty="0"/>
              <a:t>왼쪽으로 구르면 </a:t>
            </a:r>
            <a:r>
              <a:rPr lang="en-US" altLang="ko-KR" b="1" dirty="0"/>
              <a:t>+, </a:t>
            </a:r>
            <a:r>
              <a:rPr lang="ko-KR" altLang="en-US" b="1" dirty="0"/>
              <a:t>오른쪽으로 구르면 </a:t>
            </a:r>
            <a:r>
              <a:rPr lang="en-US" altLang="ko-KR" b="1" dirty="0"/>
              <a:t>-</a:t>
            </a:r>
            <a:r>
              <a:rPr lang="ko-KR" altLang="en-US" b="1" dirty="0"/>
              <a:t>입니다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03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95536" y="642796"/>
            <a:ext cx="2376264" cy="3816424"/>
            <a:chOff x="2267744" y="1052736"/>
            <a:chExt cx="3240360" cy="4608512"/>
          </a:xfrm>
        </p:grpSpPr>
        <p:sp>
          <p:nvSpPr>
            <p:cNvPr id="4" name="정육면체 3"/>
            <p:cNvSpPr/>
            <p:nvPr/>
          </p:nvSpPr>
          <p:spPr>
            <a:xfrm>
              <a:off x="2267744" y="1052736"/>
              <a:ext cx="3240360" cy="4608512"/>
            </a:xfrm>
            <a:prstGeom prst="cube">
              <a:avLst>
                <a:gd name="adj" fmla="val 148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83768" y="1844824"/>
              <a:ext cx="2376264" cy="31683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타원 6"/>
          <p:cNvSpPr/>
          <p:nvPr/>
        </p:nvSpPr>
        <p:spPr>
          <a:xfrm>
            <a:off x="286688" y="4360836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</p:txBody>
      </p:sp>
      <p:sp>
        <p:nvSpPr>
          <p:cNvPr id="8" name="타원 7"/>
          <p:cNvSpPr/>
          <p:nvPr/>
        </p:nvSpPr>
        <p:spPr>
          <a:xfrm>
            <a:off x="2309645" y="4362508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076056" y="4581128"/>
            <a:ext cx="3600400" cy="19442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[Roll] : -90 ~ 90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A-B</a:t>
            </a:r>
            <a:r>
              <a:rPr lang="ko-KR" altLang="en-US" sz="1600" dirty="0" smtClean="0"/>
              <a:t>의 높이 차이</a:t>
            </a:r>
            <a:r>
              <a:rPr lang="en-US" altLang="ko-KR" sz="1600" dirty="0" smtClean="0"/>
              <a:t>:-90~90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0: </a:t>
            </a:r>
            <a:r>
              <a:rPr lang="ko-KR" altLang="en-US" sz="1600" dirty="0" smtClean="0"/>
              <a:t>수평</a:t>
            </a: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/>
              <a:t>-90: </a:t>
            </a:r>
            <a:r>
              <a:rPr lang="ko-KR" altLang="en-US" sz="1600" dirty="0"/>
              <a:t>수직 </a:t>
            </a:r>
            <a:r>
              <a:rPr lang="en-US" altLang="ko-KR" sz="1600" dirty="0"/>
              <a:t>[A</a:t>
            </a:r>
            <a:r>
              <a:rPr lang="ko-KR" altLang="en-US" sz="1600" dirty="0"/>
              <a:t>가 위</a:t>
            </a:r>
            <a:r>
              <a:rPr lang="en-US" altLang="ko-KR" sz="1600" dirty="0" smtClean="0"/>
              <a:t>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90: </a:t>
            </a:r>
            <a:r>
              <a:rPr lang="ko-KR" altLang="en-US" sz="1600" dirty="0" smtClean="0"/>
              <a:t>수직 </a:t>
            </a:r>
            <a:r>
              <a:rPr lang="en-US" altLang="ko-KR" sz="1600" dirty="0" smtClean="0"/>
              <a:t>[B</a:t>
            </a:r>
            <a:r>
              <a:rPr lang="ko-KR" altLang="en-US" sz="1600" dirty="0" smtClean="0"/>
              <a:t>가 위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9" name="타원 8"/>
          <p:cNvSpPr/>
          <p:nvPr/>
        </p:nvSpPr>
        <p:spPr>
          <a:xfrm>
            <a:off x="2663097" y="522752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</p:txBody>
      </p:sp>
      <p:sp>
        <p:nvSpPr>
          <p:cNvPr id="10" name="타원 9"/>
          <p:cNvSpPr/>
          <p:nvPr/>
        </p:nvSpPr>
        <p:spPr>
          <a:xfrm>
            <a:off x="2687161" y="4032977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076056" y="1844824"/>
            <a:ext cx="3600400" cy="255628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[Pitch] : -180 ~ 180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선 기준의 기울기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 smtClean="0"/>
              <a:t>Y = (A-B</a:t>
            </a:r>
            <a:r>
              <a:rPr lang="ko-KR" altLang="en-US" sz="1200" dirty="0" smtClean="0"/>
              <a:t>의 높이 차이</a:t>
            </a:r>
            <a:r>
              <a:rPr lang="en-US" altLang="ko-KR" sz="1200" dirty="0" smtClean="0"/>
              <a:t>:-90~90);</a:t>
            </a:r>
          </a:p>
          <a:p>
            <a:r>
              <a:rPr lang="en-US" altLang="ko-KR" sz="1200" dirty="0" smtClean="0"/>
              <a:t>C&lt;A ? (Y&gt;0 ? 180-Y : -180-Y) : Y=Y;</a:t>
            </a:r>
          </a:p>
          <a:p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0: </a:t>
            </a:r>
            <a:r>
              <a:rPr lang="ko-KR" altLang="en-US" sz="1600" dirty="0" smtClean="0"/>
              <a:t>수평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-90: </a:t>
            </a:r>
            <a:r>
              <a:rPr lang="ko-KR" altLang="en-US" sz="1600" dirty="0" smtClean="0"/>
              <a:t>수직 </a:t>
            </a:r>
            <a:r>
              <a:rPr lang="en-US" altLang="ko-KR" sz="1600" dirty="0" smtClean="0"/>
              <a:t>[A</a:t>
            </a:r>
            <a:r>
              <a:rPr lang="ko-KR" altLang="en-US" sz="1600" dirty="0" smtClean="0"/>
              <a:t>가 위</a:t>
            </a:r>
            <a:r>
              <a:rPr lang="en-US" altLang="ko-KR" sz="1600" dirty="0" smtClean="0"/>
              <a:t>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90: </a:t>
            </a:r>
            <a:r>
              <a:rPr lang="ko-KR" altLang="en-US" sz="1600" dirty="0" smtClean="0"/>
              <a:t>수직 </a:t>
            </a:r>
            <a:r>
              <a:rPr lang="en-US" altLang="ko-KR" sz="1600" dirty="0" smtClean="0"/>
              <a:t>[B</a:t>
            </a:r>
            <a:r>
              <a:rPr lang="ko-KR" altLang="en-US" sz="1600" dirty="0" smtClean="0"/>
              <a:t>가 위</a:t>
            </a:r>
            <a:r>
              <a:rPr lang="en-US" altLang="ko-KR" sz="1600" dirty="0" smtClean="0"/>
              <a:t>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-180, 180 : </a:t>
            </a:r>
            <a:r>
              <a:rPr lang="ko-KR" altLang="en-US" sz="1600" dirty="0" smtClean="0"/>
              <a:t>수평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뒤집어진 상태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ko-KR" altLang="en-US" sz="1600" dirty="0"/>
          </a:p>
        </p:txBody>
      </p:sp>
      <p:sp>
        <p:nvSpPr>
          <p:cNvPr id="12" name="타원 11"/>
          <p:cNvSpPr/>
          <p:nvPr/>
        </p:nvSpPr>
        <p:spPr>
          <a:xfrm>
            <a:off x="2296548" y="858820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</a:p>
        </p:txBody>
      </p:sp>
      <p:sp>
        <p:nvSpPr>
          <p:cNvPr id="13" name="타원 12"/>
          <p:cNvSpPr/>
          <p:nvPr/>
        </p:nvSpPr>
        <p:spPr>
          <a:xfrm>
            <a:off x="5422448" y="2235928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</p:txBody>
      </p:sp>
      <p:sp>
        <p:nvSpPr>
          <p:cNvPr id="14" name="타원 13"/>
          <p:cNvSpPr/>
          <p:nvPr/>
        </p:nvSpPr>
        <p:spPr>
          <a:xfrm>
            <a:off x="5782488" y="2235928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275856" y="3212976"/>
            <a:ext cx="165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103948" y="2487401"/>
            <a:ext cx="0" cy="1545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원호 18"/>
          <p:cNvSpPr/>
          <p:nvPr/>
        </p:nvSpPr>
        <p:spPr>
          <a:xfrm rot="5400000">
            <a:off x="3414041" y="2535545"/>
            <a:ext cx="1407110" cy="1368152"/>
          </a:xfrm>
          <a:prstGeom prst="arc">
            <a:avLst>
              <a:gd name="adj1" fmla="val 16200000"/>
              <a:gd name="adj2" fmla="val 374515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657656" y="2931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04388" y="38474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87086" y="321962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180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87824" y="284239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-180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54522" y="21168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-90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213451" y="5537184"/>
            <a:ext cx="165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41543" y="4811609"/>
            <a:ext cx="0" cy="1545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원호 26"/>
          <p:cNvSpPr/>
          <p:nvPr/>
        </p:nvSpPr>
        <p:spPr>
          <a:xfrm rot="5400000">
            <a:off x="3351636" y="4859753"/>
            <a:ext cx="1407110" cy="1368152"/>
          </a:xfrm>
          <a:prstGeom prst="arc">
            <a:avLst>
              <a:gd name="adj1" fmla="val 16200000"/>
              <a:gd name="adj2" fmla="val 374515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543538" y="52292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-90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72664" y="60932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97956" y="52347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95936" y="47158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3" name="원호 32"/>
          <p:cNvSpPr/>
          <p:nvPr/>
        </p:nvSpPr>
        <p:spPr>
          <a:xfrm rot="16200000" flipV="1">
            <a:off x="3349896" y="4859753"/>
            <a:ext cx="1407110" cy="1368152"/>
          </a:xfrm>
          <a:prstGeom prst="arc">
            <a:avLst>
              <a:gd name="adj1" fmla="val 16200000"/>
              <a:gd name="adj2" fmla="val 374515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44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2348017" y="1160748"/>
            <a:ext cx="2828957" cy="3816424"/>
            <a:chOff x="2315429" y="1175516"/>
            <a:chExt cx="2828957" cy="3816424"/>
          </a:xfrm>
        </p:grpSpPr>
        <p:sp>
          <p:nvSpPr>
            <p:cNvPr id="6" name="정육면체 5"/>
            <p:cNvSpPr/>
            <p:nvPr/>
          </p:nvSpPr>
          <p:spPr>
            <a:xfrm rot="1819574">
              <a:off x="2708625" y="1175516"/>
              <a:ext cx="2376264" cy="3816424"/>
            </a:xfrm>
            <a:prstGeom prst="cube">
              <a:avLst>
                <a:gd name="adj" fmla="val 148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819574">
              <a:off x="2858610" y="1743315"/>
              <a:ext cx="1742594" cy="26237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3635896" y="1482891"/>
              <a:ext cx="188853" cy="314464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2315429" y="2348880"/>
              <a:ext cx="2828957" cy="136815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화살표 연결선 9"/>
          <p:cNvCxnSpPr/>
          <p:nvPr/>
        </p:nvCxnSpPr>
        <p:spPr>
          <a:xfrm flipV="1">
            <a:off x="179512" y="3041664"/>
            <a:ext cx="3555688" cy="117942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707904" y="2833107"/>
            <a:ext cx="648072" cy="22220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355976" y="1340768"/>
            <a:ext cx="4464496" cy="14923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538528" y="2784855"/>
            <a:ext cx="196672" cy="286530"/>
            <a:chOff x="6944496" y="3835050"/>
            <a:chExt cx="196672" cy="286530"/>
          </a:xfrm>
        </p:grpSpPr>
        <p:cxnSp>
          <p:nvCxnSpPr>
            <p:cNvPr id="23" name="직선 연결선 22"/>
            <p:cNvCxnSpPr/>
            <p:nvPr/>
          </p:nvCxnSpPr>
          <p:spPr>
            <a:xfrm flipV="1">
              <a:off x="6944496" y="3883302"/>
              <a:ext cx="0" cy="2382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6964560" y="3835050"/>
              <a:ext cx="176608" cy="482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05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kinimage.naver.net/storage/upload/2007/02/17/099032_11711686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5238750" cy="46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94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http://kinimage.naver.net/storage/upload/2007/02/17/182023_11711686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74771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54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센서 카메라 위치정보 활용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박유태</a:t>
            </a:r>
            <a:endParaRPr lang="en-US" altLang="ko-KR" dirty="0" smtClean="0"/>
          </a:p>
          <a:p>
            <a:r>
              <a:rPr lang="en-US" altLang="ko-KR" dirty="0" err="1" smtClean="0"/>
              <a:t>Mixare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오픈 소스에서 검색 가능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48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150</Words>
  <Application>Microsoft Office PowerPoint</Application>
  <PresentationFormat>화면 슬라이드 쇼(4:3)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참고자료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APAIRON</dc:creator>
  <cp:lastModifiedBy>APAIRON</cp:lastModifiedBy>
  <cp:revision>17</cp:revision>
  <dcterms:created xsi:type="dcterms:W3CDTF">2011-08-20T07:44:01Z</dcterms:created>
  <dcterms:modified xsi:type="dcterms:W3CDTF">2011-08-21T15:00:18Z</dcterms:modified>
</cp:coreProperties>
</file>