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8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8C699-33B5-4E05-A8FE-2E44F1CCEC9E}" type="datetimeFigureOut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65F93-F7FB-4A60-B023-3F4A9FEA98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5F93-F7FB-4A60-B023-3F4A9FEA98A9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5703-2B3F-4498-A532-07606DEC0EC5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B85B-7AAA-4FA8-B6B1-BD1589DDA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eGit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2011.</a:t>
            </a:r>
            <a:r>
              <a:rPr lang="ko-KR" altLang="en-US" dirty="0"/>
              <a:t> </a:t>
            </a:r>
            <a:r>
              <a:rPr lang="en-US" altLang="ko-KR" dirty="0" smtClean="0"/>
              <a:t>08. 01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전재형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Rebase</a:t>
            </a:r>
            <a:endParaRPr lang="ko-KR" altLang="en-US" dirty="0"/>
          </a:p>
        </p:txBody>
      </p:sp>
      <p:pic>
        <p:nvPicPr>
          <p:cNvPr id="1026" name="Picture 2" descr="I: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4"/>
            <a:ext cx="7429520" cy="5269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eGit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eGit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eGit</a:t>
            </a:r>
            <a:r>
              <a:rPr lang="en-US" altLang="ko-KR" dirty="0" smtClean="0"/>
              <a:t> : Eclipse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Plugin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DVCS : Distribute Version Control System</a:t>
            </a:r>
          </a:p>
          <a:p>
            <a:pPr lvl="2"/>
            <a:r>
              <a:rPr lang="ko-KR" altLang="en-US" dirty="0" smtClean="0"/>
              <a:t>인터넷이 연결되지 않은 환경에서 버전관리가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Subversion control </a:t>
            </a:r>
            <a:r>
              <a:rPr lang="ko-KR" altLang="en-US" dirty="0" smtClean="0"/>
              <a:t>용이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CVS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SVN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CVS : </a:t>
            </a:r>
            <a:r>
              <a:rPr lang="ko-KR" altLang="en-US" dirty="0" smtClean="0"/>
              <a:t>중앙 집중 저장소 모델</a:t>
            </a:r>
            <a:endParaRPr lang="en-US" altLang="ko-KR" dirty="0"/>
          </a:p>
          <a:p>
            <a:pPr lvl="1"/>
            <a:r>
              <a:rPr lang="ko-KR" altLang="en-US" dirty="0" smtClean="0"/>
              <a:t>네트워크 연결</a:t>
            </a:r>
            <a:endParaRPr lang="en-US" altLang="ko-KR" dirty="0" smtClean="0"/>
          </a:p>
          <a:p>
            <a:r>
              <a:rPr lang="en-US" altLang="ko-KR" dirty="0" smtClean="0"/>
              <a:t>SVN : </a:t>
            </a:r>
            <a:r>
              <a:rPr lang="ko-KR" altLang="en-US" dirty="0" smtClean="0"/>
              <a:t>중앙 집중 저장소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Repository : </a:t>
            </a:r>
            <a:r>
              <a:rPr lang="ko-KR" altLang="en-US" dirty="0" smtClean="0"/>
              <a:t>순차적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지역 저장소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Pushing : </a:t>
            </a:r>
            <a:r>
              <a:rPr lang="ko-KR" altLang="en-US" dirty="0" smtClean="0"/>
              <a:t>변경 사항을 중앙 저장소에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Pulling : </a:t>
            </a:r>
            <a:r>
              <a:rPr lang="ko-KR" altLang="en-US" dirty="0" smtClean="0"/>
              <a:t>변경 사항을 가져와 합치는 작업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Local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Program\K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9460" y="2786058"/>
            <a:ext cx="4694497" cy="387666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Help &gt; </a:t>
            </a:r>
            <a:r>
              <a:rPr lang="en-US" altLang="ko-KR" dirty="0" smtClean="0"/>
              <a:t>Install New </a:t>
            </a:r>
            <a:r>
              <a:rPr lang="en-US" altLang="ko-KR" dirty="0" smtClean="0"/>
              <a:t>Software</a:t>
            </a:r>
          </a:p>
          <a:p>
            <a:pPr lvl="1"/>
            <a:r>
              <a:rPr lang="en-US" altLang="ko-KR" dirty="0" smtClean="0"/>
              <a:t>http://download.eclipse.org/egit/updates</a:t>
            </a:r>
            <a:endParaRPr lang="ko-KR" altLang="en-US" dirty="0"/>
          </a:p>
        </p:txBody>
      </p:sp>
      <p:pic>
        <p:nvPicPr>
          <p:cNvPr id="1026" name="Picture 2" descr="H:\Program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86058"/>
            <a:ext cx="3643338" cy="1255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‘HOME ‘</a:t>
            </a:r>
            <a:r>
              <a:rPr lang="ko-KR" altLang="en-US" dirty="0" smtClean="0"/>
              <a:t>을 설정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기본 작업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디렉토리로</a:t>
            </a:r>
            <a:r>
              <a:rPr lang="ko-KR" altLang="en-US" dirty="0" smtClean="0"/>
              <a:t> 작용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필수과</a:t>
            </a:r>
            <a:r>
              <a:rPr lang="ko-KR" altLang="en-US" dirty="0" smtClean="0"/>
              <a:t>정</a:t>
            </a:r>
            <a:endParaRPr lang="en-US" altLang="ko-KR" dirty="0" smtClean="0"/>
          </a:p>
        </p:txBody>
      </p:sp>
      <p:pic>
        <p:nvPicPr>
          <p:cNvPr id="2050" name="Picture 2" descr="H:\Program\K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357430"/>
            <a:ext cx="4257675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H:\Program\K-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14488"/>
            <a:ext cx="5605448" cy="44231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정보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Preferences &gt; Team &gt;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&gt; Configuration</a:t>
            </a:r>
          </a:p>
          <a:p>
            <a:r>
              <a:rPr lang="en-US" altLang="ko-KR" sz="2800" dirty="0" smtClean="0"/>
              <a:t>Click New Entry and enter the key value pairs </a:t>
            </a:r>
            <a:r>
              <a:rPr lang="en-US" altLang="ko-KR" sz="2800" dirty="0" err="1" smtClean="0"/>
              <a:t>user.email</a:t>
            </a:r>
            <a:r>
              <a:rPr lang="en-US" altLang="ko-KR" sz="2800" dirty="0" smtClean="0"/>
              <a:t> and user.name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800" dirty="0" smtClean="0"/>
              <a:t>설정하지 않는다면 </a:t>
            </a:r>
            <a:r>
              <a:rPr lang="en-US" altLang="ko-KR" sz="2800" dirty="0" smtClean="0"/>
              <a:t>Commit </a:t>
            </a:r>
            <a:r>
              <a:rPr lang="ko-KR" altLang="en-US" sz="2800" dirty="0" smtClean="0"/>
              <a:t>시 </a:t>
            </a:r>
            <a:r>
              <a:rPr lang="ko-KR" altLang="en-US" sz="2800" dirty="0" err="1" smtClean="0"/>
              <a:t>설정창이</a:t>
            </a:r>
            <a:r>
              <a:rPr lang="ko-KR" altLang="en-US" sz="2800" dirty="0" smtClean="0"/>
              <a:t> 뜬다</a:t>
            </a:r>
            <a:r>
              <a:rPr lang="en-US" altLang="ko-KR" sz="2800" dirty="0" smtClean="0"/>
              <a:t>.</a:t>
            </a:r>
          </a:p>
        </p:txBody>
      </p:sp>
      <p:pic>
        <p:nvPicPr>
          <p:cNvPr id="5" name="Picture 2" descr="H:\Program\K-4.png"/>
          <p:cNvPicPr>
            <a:picLocks noChangeAspect="1" noChangeArrowheads="1"/>
          </p:cNvPicPr>
          <p:nvPr/>
        </p:nvPicPr>
        <p:blipFill>
          <a:blip r:embed="rId2"/>
          <a:srcRect t="50640"/>
          <a:stretch>
            <a:fillRect/>
          </a:stretch>
        </p:blipFill>
        <p:spPr bwMode="auto">
          <a:xfrm>
            <a:off x="4643438" y="4225747"/>
            <a:ext cx="4219590" cy="2203649"/>
          </a:xfrm>
          <a:prstGeom prst="rect">
            <a:avLst/>
          </a:prstGeom>
          <a:noFill/>
        </p:spPr>
      </p:pic>
      <p:pic>
        <p:nvPicPr>
          <p:cNvPr id="6" name="Picture 2" descr="H:\Program\K-4.png"/>
          <p:cNvPicPr>
            <a:picLocks noChangeAspect="1" noChangeArrowheads="1"/>
          </p:cNvPicPr>
          <p:nvPr/>
        </p:nvPicPr>
        <p:blipFill>
          <a:blip r:embed="rId2"/>
          <a:srcRect b="52102"/>
          <a:stretch>
            <a:fillRect/>
          </a:stretch>
        </p:blipFill>
        <p:spPr bwMode="auto">
          <a:xfrm>
            <a:off x="214282" y="4225747"/>
            <a:ext cx="4219590" cy="21383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139</Words>
  <Application>Microsoft Office PowerPoint</Application>
  <PresentationFormat>화면 슬라이드 쇼(4:3)</PresentationFormat>
  <Paragraphs>34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eGit 사용법</vt:lpstr>
      <vt:lpstr>eGit? eGit!</vt:lpstr>
      <vt:lpstr>CVS vs SVN vs Git</vt:lpstr>
      <vt:lpstr>Local 사용법</vt:lpstr>
      <vt:lpstr>eGit 설치(1)</vt:lpstr>
      <vt:lpstr>eGit 설치(2)</vt:lpstr>
      <vt:lpstr>eGit 설치(2)</vt:lpstr>
      <vt:lpstr>사용자 정보 설정</vt:lpstr>
      <vt:lpstr>슬라이드 9</vt:lpstr>
      <vt:lpstr>Rebase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eGit 사용법</dc:title>
  <dc:creator>user</dc:creator>
  <cp:lastModifiedBy>KITRI07-UJJH</cp:lastModifiedBy>
  <cp:revision>14</cp:revision>
  <dcterms:created xsi:type="dcterms:W3CDTF">2011-07-31T23:51:57Z</dcterms:created>
  <dcterms:modified xsi:type="dcterms:W3CDTF">2011-08-01T05:50:36Z</dcterms:modified>
</cp:coreProperties>
</file>