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B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howGuides="1">
      <p:cViewPr varScale="1">
        <p:scale>
          <a:sx n="102" d="100"/>
          <a:sy n="102" d="100"/>
        </p:scale>
        <p:origin x="128" y="4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73F4-FEA9-A314-E405-12C17EB2F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9F87E-A10B-08A0-645B-9EEE6FD7D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15E2B-360D-7230-7C9C-B3158687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929A-F896-2D4D-BA55-6F2D74145A30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AFF6F-DDB1-7358-6EA0-BBB65A95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103E4-5402-0F63-15CD-843C20BF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6D0-AFC4-014E-9AF8-BC0C042802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8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BC70-94E7-EC2F-422F-46864610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44DA6-A242-EDC2-F078-D72F9A5D3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1D4C1-5E85-5DB7-8811-86F316EB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929A-F896-2D4D-BA55-6F2D74145A30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09CE-278E-F70B-D945-A3961002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53531-F1E2-1E74-31A1-6B305275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6D0-AFC4-014E-9AF8-BC0C042802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34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A69BE-3E9D-F9D8-2236-7447D350B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FE659-EB2E-F4EC-7803-B8B11A458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DC2C5-A761-DF3C-31D6-FC363F637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929A-F896-2D4D-BA55-6F2D74145A30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F12E7-3155-5BA2-CD67-AEAE1C22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34441-A283-9076-5AAD-40175F0E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6D0-AFC4-014E-9AF8-BC0C042802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72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B518-6AB5-D012-70DB-BA3587C6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602AB-C144-E1BA-3126-435B1381F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1A76-9E59-7FD8-CDAB-20742905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929A-F896-2D4D-BA55-6F2D74145A30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9F31-0BC2-AA07-2626-0089B0B0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841F-87B5-289F-326D-A61E6710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6D0-AFC4-014E-9AF8-BC0C042802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71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3B4A-A05A-4EC3-ADAA-B31A290C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B8510-FE30-44FA-36B9-F22D3AE3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93B0C-0B99-2483-AC81-236A228E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929A-F896-2D4D-BA55-6F2D74145A30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2F2C1-37FC-5B82-B435-62E91BD6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327FD-5116-A4C5-5A77-4ACD119C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6D0-AFC4-014E-9AF8-BC0C042802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21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E1F90-7197-C632-0C0E-ED5A507B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36FF0-F872-AA6D-8A88-873E7805D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A8FF8-7C13-63B1-827D-511604476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E8A44-163A-E4D2-D567-1FF4B959A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929A-F896-2D4D-BA55-6F2D74145A30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ADA19-BE0D-CC7B-8C1C-D42D04F5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53FAA-2CCB-48FA-336B-3F1C5EE5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6D0-AFC4-014E-9AF8-BC0C042802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09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95F9F-B44B-56AB-EC5D-EADB23AB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D9F8-7EE0-A03A-A500-8CC7E35FC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1C54E-2B90-D5B7-4956-3091CEAF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B6643-6878-E35F-2ADE-8EFD965D6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D1BAA-16BE-F6FF-0819-6BAA850AD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238BF-BD62-4A4C-E17C-A59A5D06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929A-F896-2D4D-BA55-6F2D74145A30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45709-36F2-8EF0-F546-2464E706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C11FE-8C64-6E28-EF7C-7572CB9D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6D0-AFC4-014E-9AF8-BC0C042802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0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9B3A-A57F-69C2-B1A0-B9403B95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A3EB4-00D1-E0E7-FAED-4C5A386A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929A-F896-2D4D-BA55-6F2D74145A30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9BEB8-BA9F-1EF0-CE1F-15151452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48E71-203D-FF09-2E79-C64B324E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6D0-AFC4-014E-9AF8-BC0C042802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25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908BC-E693-F2D2-F415-21561564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929A-F896-2D4D-BA55-6F2D74145A30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1A9AE-8192-4277-5830-99567563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E22E-6234-733B-03B5-48CFCBDB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6D0-AFC4-014E-9AF8-BC0C042802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33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7C7E-84DA-5B0C-0099-CD0C9414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107A-0B38-0415-42BF-84FDB0D1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A70AD-2CDE-C7FE-2D60-4AD7774C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1DB43-CF17-319A-666C-3180E9C93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929A-F896-2D4D-BA55-6F2D74145A30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D12-4F90-ECC1-9633-340DEFF0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9742A-6431-CD71-F475-20A4981F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6D0-AFC4-014E-9AF8-BC0C042802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17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CE27-DDAE-6B4F-E24F-CE6CBC0E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6B067-5B88-6DF6-7E2A-C4ED9FC508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37A1F-DDC7-AB8C-BD8D-CB4045CEE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87C96-DE6C-527C-8798-C1C99B2C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929A-F896-2D4D-BA55-6F2D74145A30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F3547-47D3-22B5-6FF0-0ED9F119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053A8-3F72-9577-EF77-2A7EBE14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46D0-AFC4-014E-9AF8-BC0C042802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25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EF9FB-FF54-3277-8A4A-22CDBC74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B692D-41B5-ECEB-DD9B-E0941F9EC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24B0-5371-18DB-A9D9-6985C43A1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7929A-F896-2D4D-BA55-6F2D74145A30}" type="datetimeFigureOut">
              <a:rPr lang="fr-FR" smtClean="0"/>
              <a:t>15/01/2023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2662-7909-8693-C51A-2C8126AA6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D8DC-9D8B-309B-8A0D-9A0016610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B46D0-AFC4-014E-9AF8-BC0C0428026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00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16EC363D-0D58-9790-17EA-F0C2CC96D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7597" y="2871593"/>
            <a:ext cx="914400" cy="9144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43604C0A-F65D-36AA-7845-B48337173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7425" y="1612727"/>
            <a:ext cx="914400" cy="914400"/>
          </a:xfrm>
          <a:prstGeom prst="rect">
            <a:avLst/>
          </a:prstGeom>
        </p:spPr>
      </p:pic>
      <p:pic>
        <p:nvPicPr>
          <p:cNvPr id="11" name="Graphic 10" descr="Artist male with solid fill">
            <a:extLst>
              <a:ext uri="{FF2B5EF4-FFF2-40B4-BE49-F238E27FC236}">
                <a16:creationId xmlns:a16="http://schemas.microsoft.com/office/drawing/2014/main" id="{DA253848-738B-9E3C-70E8-092522DE0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12521" y="4023832"/>
            <a:ext cx="914400" cy="914400"/>
          </a:xfrm>
          <a:prstGeom prst="rect">
            <a:avLst/>
          </a:prstGeom>
        </p:spPr>
      </p:pic>
      <p:pic>
        <p:nvPicPr>
          <p:cNvPr id="13" name="Graphic 12" descr="Camera with solid fill">
            <a:extLst>
              <a:ext uri="{FF2B5EF4-FFF2-40B4-BE49-F238E27FC236}">
                <a16:creationId xmlns:a16="http://schemas.microsoft.com/office/drawing/2014/main" id="{E2BD3F8A-F1DE-7F40-5690-6668F4A426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85624" y="2871593"/>
            <a:ext cx="914400" cy="914400"/>
          </a:xfrm>
          <a:prstGeom prst="rect">
            <a:avLst/>
          </a:prstGeom>
        </p:spPr>
      </p:pic>
      <p:pic>
        <p:nvPicPr>
          <p:cNvPr id="15" name="Graphic 14" descr="Bell with solid fill">
            <a:extLst>
              <a:ext uri="{FF2B5EF4-FFF2-40B4-BE49-F238E27FC236}">
                <a16:creationId xmlns:a16="http://schemas.microsoft.com/office/drawing/2014/main" id="{32FDCA96-6E44-D8ED-383B-56877EA1BA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2098" y="2871593"/>
            <a:ext cx="914400" cy="914400"/>
          </a:xfrm>
          <a:prstGeom prst="rect">
            <a:avLst/>
          </a:prstGeom>
        </p:spPr>
      </p:pic>
      <p:pic>
        <p:nvPicPr>
          <p:cNvPr id="19" name="Graphic 18" descr="Disk with solid fill">
            <a:extLst>
              <a:ext uri="{FF2B5EF4-FFF2-40B4-BE49-F238E27FC236}">
                <a16:creationId xmlns:a16="http://schemas.microsoft.com/office/drawing/2014/main" id="{1FA609C3-E282-5C31-9E5C-D403E333E7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12521" y="5264063"/>
            <a:ext cx="914400" cy="914400"/>
          </a:xfrm>
          <a:prstGeom prst="rect">
            <a:avLst/>
          </a:prstGeom>
        </p:spPr>
      </p:pic>
      <p:pic>
        <p:nvPicPr>
          <p:cNvPr id="21" name="Graphic 20" descr="Freight with solid fill">
            <a:extLst>
              <a:ext uri="{FF2B5EF4-FFF2-40B4-BE49-F238E27FC236}">
                <a16:creationId xmlns:a16="http://schemas.microsoft.com/office/drawing/2014/main" id="{B515F450-A143-1E15-F48E-CAE9E8E4D6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12521" y="353861"/>
            <a:ext cx="914400" cy="914400"/>
          </a:xfrm>
          <a:prstGeom prst="rect">
            <a:avLst/>
          </a:prstGeom>
        </p:spPr>
      </p:pic>
      <p:pic>
        <p:nvPicPr>
          <p:cNvPr id="25" name="Graphic 24" descr="Magnifying glass with solid fill">
            <a:extLst>
              <a:ext uri="{FF2B5EF4-FFF2-40B4-BE49-F238E27FC236}">
                <a16:creationId xmlns:a16="http://schemas.microsoft.com/office/drawing/2014/main" id="{C2C319A7-D510-9A42-3712-4E86821082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12521" y="2871593"/>
            <a:ext cx="914400" cy="914400"/>
          </a:xfrm>
          <a:prstGeom prst="rect">
            <a:avLst/>
          </a:prstGeom>
        </p:spPr>
      </p:pic>
      <p:pic>
        <p:nvPicPr>
          <p:cNvPr id="27" name="Graphic 26" descr="Badge 1 with solid fill">
            <a:extLst>
              <a:ext uri="{FF2B5EF4-FFF2-40B4-BE49-F238E27FC236}">
                <a16:creationId xmlns:a16="http://schemas.microsoft.com/office/drawing/2014/main" id="{3202EE8D-7FA8-F869-7903-BAE3ED4F7B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2608" y="353861"/>
            <a:ext cx="914400" cy="914400"/>
          </a:xfrm>
          <a:prstGeom prst="rect">
            <a:avLst/>
          </a:prstGeom>
        </p:spPr>
      </p:pic>
      <p:pic>
        <p:nvPicPr>
          <p:cNvPr id="29" name="Graphic 28" descr="Badge with solid fill">
            <a:extLst>
              <a:ext uri="{FF2B5EF4-FFF2-40B4-BE49-F238E27FC236}">
                <a16:creationId xmlns:a16="http://schemas.microsoft.com/office/drawing/2014/main" id="{141B34C8-84B0-ACF5-5905-B934BDAEED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2608" y="1612727"/>
            <a:ext cx="914400" cy="914400"/>
          </a:xfrm>
          <a:prstGeom prst="rect">
            <a:avLst/>
          </a:prstGeom>
        </p:spPr>
      </p:pic>
      <p:pic>
        <p:nvPicPr>
          <p:cNvPr id="31" name="Graphic 30" descr="Badge 5 with solid fill">
            <a:extLst>
              <a:ext uri="{FF2B5EF4-FFF2-40B4-BE49-F238E27FC236}">
                <a16:creationId xmlns:a16="http://schemas.microsoft.com/office/drawing/2014/main" id="{1A18EDF6-7E79-A516-3976-8BC6D015F96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2608" y="5389325"/>
            <a:ext cx="914400" cy="914400"/>
          </a:xfrm>
          <a:prstGeom prst="rect">
            <a:avLst/>
          </a:prstGeom>
        </p:spPr>
      </p:pic>
      <p:pic>
        <p:nvPicPr>
          <p:cNvPr id="33" name="Graphic 32" descr="Badge 4 with solid fill">
            <a:extLst>
              <a:ext uri="{FF2B5EF4-FFF2-40B4-BE49-F238E27FC236}">
                <a16:creationId xmlns:a16="http://schemas.microsoft.com/office/drawing/2014/main" id="{9A0542E7-3737-FBD1-BDCB-BCDFC193C97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52608" y="4130459"/>
            <a:ext cx="914400" cy="914400"/>
          </a:xfrm>
          <a:prstGeom prst="rect">
            <a:avLst/>
          </a:prstGeom>
        </p:spPr>
      </p:pic>
      <p:pic>
        <p:nvPicPr>
          <p:cNvPr id="35" name="Graphic 34" descr="Badge 3 with solid fill">
            <a:extLst>
              <a:ext uri="{FF2B5EF4-FFF2-40B4-BE49-F238E27FC236}">
                <a16:creationId xmlns:a16="http://schemas.microsoft.com/office/drawing/2014/main" id="{8564BA06-022F-483D-1285-0DD27D565E4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2608" y="2871593"/>
            <a:ext cx="914400" cy="914400"/>
          </a:xfrm>
          <a:prstGeom prst="rect">
            <a:avLst/>
          </a:prstGeom>
        </p:spPr>
      </p:pic>
      <p:pic>
        <p:nvPicPr>
          <p:cNvPr id="37" name="Graphic 36" descr="Download from cloud with solid fill">
            <a:extLst>
              <a:ext uri="{FF2B5EF4-FFF2-40B4-BE49-F238E27FC236}">
                <a16:creationId xmlns:a16="http://schemas.microsoft.com/office/drawing/2014/main" id="{F1C908D2-2E75-5A9B-28B0-4BF24B46594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559478" y="1612727"/>
            <a:ext cx="914400" cy="914400"/>
          </a:xfrm>
          <a:prstGeom prst="rect">
            <a:avLst/>
          </a:prstGeom>
        </p:spPr>
      </p:pic>
      <p:pic>
        <p:nvPicPr>
          <p:cNvPr id="1026" name="Picture 2" descr="🏴‍☠️💰 Ransomware.live">
            <a:extLst>
              <a:ext uri="{FF2B5EF4-FFF2-40B4-BE49-F238E27FC236}">
                <a16:creationId xmlns:a16="http://schemas.microsoft.com/office/drawing/2014/main" id="{5DF3EED9-B3B6-6E3E-26EC-2588C1CE4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30" y="-115171"/>
            <a:ext cx="1852462" cy="18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956CCD6-7CCC-6008-169D-167D8020240C}"/>
              </a:ext>
            </a:extLst>
          </p:cNvPr>
          <p:cNvSpPr txBox="1"/>
          <p:nvPr/>
        </p:nvSpPr>
        <p:spPr>
          <a:xfrm>
            <a:off x="3267106" y="487895"/>
            <a:ext cx="414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42BE85"/>
                </a:solidFill>
                <a:latin typeface="Gill Sans Ultra Bold" panose="020B0A02020104020203" pitchFamily="34" charset="77"/>
              </a:rPr>
              <a:t>Launch Tor Proxy</a:t>
            </a:r>
          </a:p>
          <a:p>
            <a:r>
              <a:rPr lang="en-GB" b="1" dirty="0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</a:t>
            </a:r>
            <a:endParaRPr lang="en-GB" b="1" dirty="0">
              <a:solidFill>
                <a:srgbClr val="42BE85"/>
              </a:solidFill>
              <a:latin typeface="Gill Sans Ultra Bold" panose="020B0A02020104020203" pitchFamily="34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0B90E9-4DCD-2FE1-3FDD-FA1DC5211C6F}"/>
              </a:ext>
            </a:extLst>
          </p:cNvPr>
          <p:cNvSpPr txBox="1"/>
          <p:nvPr/>
        </p:nvSpPr>
        <p:spPr>
          <a:xfrm>
            <a:off x="5137503" y="1703542"/>
            <a:ext cx="4551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42BE85"/>
                </a:solidFill>
                <a:latin typeface="Gill Sans Ultra Bold" panose="020B0A02020104020203" pitchFamily="34" charset="77"/>
              </a:rPr>
              <a:t>Scrape Ransomware gang site</a:t>
            </a:r>
          </a:p>
          <a:p>
            <a:r>
              <a:rPr lang="en-GB" b="1" dirty="0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Based on &lt;</a:t>
            </a:r>
            <a:r>
              <a:rPr lang="en-GB" b="1" dirty="0" err="1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groups.json</a:t>
            </a:r>
            <a:r>
              <a:rPr lang="en-GB" b="1" dirty="0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64E119-4B3A-453A-62C4-2A1343618F17}"/>
              </a:ext>
            </a:extLst>
          </p:cNvPr>
          <p:cNvSpPr txBox="1"/>
          <p:nvPr/>
        </p:nvSpPr>
        <p:spPr>
          <a:xfrm>
            <a:off x="7770005" y="2733466"/>
            <a:ext cx="4551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42BE85"/>
                </a:solidFill>
                <a:latin typeface="Gill Sans Ultra Bold" panose="020B0A02020104020203" pitchFamily="34" charset="77"/>
              </a:rPr>
              <a:t>Parse downloaded pages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b="1" dirty="0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Parse, if new entry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b="1" dirty="0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&lt;</a:t>
            </a:r>
            <a:r>
              <a:rPr lang="en-GB" b="1" dirty="0" err="1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posts.json</a:t>
            </a:r>
            <a:r>
              <a:rPr lang="en-GB" b="1" dirty="0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b="1" dirty="0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Take a screenshot 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GB" b="1" dirty="0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 a pushover notification </a:t>
            </a:r>
          </a:p>
          <a:p>
            <a:pPr marL="1200150" lvl="2" indent="-285750">
              <a:buFont typeface="Wingdings" pitchFamily="2" charset="2"/>
              <a:buChar char="ü"/>
            </a:pPr>
            <a:endParaRPr lang="en-GB" b="1" dirty="0">
              <a:solidFill>
                <a:srgbClr val="42BE8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7D58BA-E0BC-EF53-9A46-C5B0AE47A802}"/>
              </a:ext>
            </a:extLst>
          </p:cNvPr>
          <p:cNvSpPr txBox="1"/>
          <p:nvPr/>
        </p:nvSpPr>
        <p:spPr>
          <a:xfrm>
            <a:off x="3267106" y="4264493"/>
            <a:ext cx="518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42BE85"/>
                </a:solidFill>
                <a:latin typeface="Gill Sans Ultra Bold" panose="020B0A02020104020203" pitchFamily="34" charset="77"/>
              </a:rPr>
              <a:t>Generate markdown pages</a:t>
            </a:r>
          </a:p>
          <a:p>
            <a:r>
              <a:rPr lang="en-GB" b="1" dirty="0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Based on &lt;</a:t>
            </a:r>
            <a:r>
              <a:rPr lang="en-GB" b="1" dirty="0" err="1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groups.json</a:t>
            </a:r>
            <a:r>
              <a:rPr lang="en-GB" b="1" dirty="0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and &lt;</a:t>
            </a:r>
            <a:r>
              <a:rPr lang="en-GB" b="1" dirty="0" err="1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posts.json</a:t>
            </a:r>
            <a:r>
              <a:rPr lang="en-GB" b="1" dirty="0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DA9FA6-5327-8355-228A-4AA5D00C91C1}"/>
              </a:ext>
            </a:extLst>
          </p:cNvPr>
          <p:cNvSpPr txBox="1"/>
          <p:nvPr/>
        </p:nvSpPr>
        <p:spPr>
          <a:xfrm>
            <a:off x="3267106" y="5493512"/>
            <a:ext cx="498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42BE85"/>
                </a:solidFill>
                <a:latin typeface="Gill Sans Ultra Bold" panose="020B0A02020104020203" pitchFamily="34" charset="77"/>
              </a:rPr>
              <a:t>Commit changes</a:t>
            </a:r>
          </a:p>
          <a:p>
            <a:r>
              <a:rPr lang="en-GB" b="1" dirty="0" err="1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github</a:t>
            </a:r>
            <a:r>
              <a:rPr lang="en-GB" b="1" dirty="0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-page will publish the site at https://</a:t>
            </a:r>
            <a:r>
              <a:rPr lang="en-GB" b="1" dirty="0" err="1">
                <a:solidFill>
                  <a:srgbClr val="42BE8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www.ransomware.live</a:t>
            </a:r>
            <a:endParaRPr lang="en-GB" b="1" dirty="0">
              <a:solidFill>
                <a:srgbClr val="42BE8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72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67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Gill Sans Ultra Bold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Mousqueton</dc:creator>
  <cp:lastModifiedBy>Julien Mousqueton</cp:lastModifiedBy>
  <cp:revision>1</cp:revision>
  <dcterms:created xsi:type="dcterms:W3CDTF">2023-01-15T11:47:20Z</dcterms:created>
  <dcterms:modified xsi:type="dcterms:W3CDTF">2023-01-15T13:15:12Z</dcterms:modified>
</cp:coreProperties>
</file>