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D71-6986-572C-365A-B0D22B6F2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A5EF7-E2ED-34A2-B221-31383FA7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C921E-D9D1-15E0-E7A1-8D67005F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9AC47-F3A6-0A4B-79F5-0177844E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4917B-77F8-C06B-B9D6-6B8D3F2C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9EBC7-2EDE-932A-E21A-0AD1A5DA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07A10-7B3E-B781-F565-C5EE46F4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39DF-C9DB-9EF0-354F-6903C786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F88B-3168-A097-D4FB-84382A8D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7E158-B4BA-3119-DFD1-536EBDEB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0FB688-77A2-ECD3-2573-4F34415F7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78360-006B-491E-FF6D-134BEAD5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4986-3516-617A-E31A-9CE810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FEED3-C62D-562C-E4B0-8E9CBCB4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35B31-FB6D-223E-15CE-DF7E35B4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6CD65-FA92-7C5C-3516-905E01D6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2D32D-BA02-E024-ADA8-3A3378C8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D2334-2F77-35CA-E66D-49A9A0E8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24037-9192-7284-B896-BF1C4AF1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41B39-91DD-6565-37E8-D2BBA6DF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D18E8-0395-627A-A77D-E52F217D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65A87-D304-2619-3D1E-49047584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FDE6F-3DD5-971F-87EA-1D92D385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EDB5-8D28-4ADE-DAD3-52696A3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F7F1-49DB-70BE-1FD8-3E2E9443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F279-E766-E891-0E8F-BD3A2D45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B9D50-2A85-DCC6-CC09-3EB1F54CA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16B2E-F491-253D-5C59-B7CB66D9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C7C49-CF13-072C-FC81-2E451BB5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D08B8-0508-96AF-6877-EC000C43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78015-5632-ED20-A20E-70C2005B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84487-3613-6835-6653-7BFC5E63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DFEE8-1473-77C9-2CE0-32A7C51A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24320-87F8-97A8-126F-FCC5D896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03B1F-3C6C-107C-CBDA-67759B3C9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5EDB4-7EF4-FFD9-285A-C5A8791EA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C46130-6852-3048-65C0-C5163C82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BF2DE-903D-082A-D5FD-07A0FDCA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0359F-610E-5EAE-382D-277A9359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9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EE8E-1004-018D-8CE9-6B6D6CF9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6AF46-DC69-C511-9B8A-809B5F5B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45FFF-F8CE-21DA-173E-000F6F5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475211-93CA-BB45-FD85-15091A2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37ACD-F47B-0EE5-E57A-C069EE08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4CB345-05EB-728D-F1FB-85E383A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479E7-E2BF-8831-B7C0-DE82A4F7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8202-D4AB-5DA4-6D16-E9B295EA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459C4-0B89-6D53-FD4D-79F2C714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8B7C1-4DBC-AFE2-3355-1CFB46BA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66684-4CC9-B7BE-CC77-858F1DF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9AC51-2ADD-A47D-561D-2453FCFB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2656C-98A2-4641-3864-1E69161D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FCE7-29C0-1F5E-C6E8-5BD5123B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E756F-F2AF-AA6E-E2B9-2A0D47108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05B58-77DF-F5FB-22B7-9AE55EE4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95A1A-D890-A571-0954-70710850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8AEB1-DA26-FEDA-6CA5-E771D96B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953F6-70E5-CC08-5067-527B12F5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A73304-8820-2BA9-325E-50D5F00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2AF6E-2493-4B11-2ECE-C1A49398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6347-FD50-8B77-82F5-4B6925C01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A0380-B83A-B6AC-0EC6-DEC1E8A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60760-A720-34DB-40EC-34B1ABE3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0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considerable debate over how we should react if we detect a signal from an alien civilization.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4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theorists believe the ideal boss should lead from behind, taking pride in collective accomplishment and giving credit where it is due.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7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world wars, which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interputed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supply of raw material from Japan, also stifled the European silk industry.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is a complex issue, and biologists define it differently, depending in part on what sorts of animals the study.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6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is by organizing backstage tours, so people can be shown round the building and learn how a theatre operates.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I’am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afraid will happen is that books and magazines will all disappear, and there’ll be just rows and rows of computers.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psychological laboratory has a strong claim to legitimacy and evokes trust and confidence in those who perform there.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displays of art museums serve as a warning of what critical practices can emerge when spontaneous criticism is suppressed.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farming is an attempt to address the undoubted problems that we face in producing enough food for a growing population.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not until 1500 BC, however, that the first hollow glass container was made by covering a sand core with a layer of molten glass.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9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227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2</cp:revision>
  <dcterms:created xsi:type="dcterms:W3CDTF">2023-01-29T08:30:24Z</dcterms:created>
  <dcterms:modified xsi:type="dcterms:W3CDTF">2023-01-29T09:12:21Z</dcterms:modified>
</cp:coreProperties>
</file>