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34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9D71-6986-572C-365A-B0D22B6F2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5A5EF7-E2ED-34A2-B221-31383FA75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C921E-D9D1-15E0-E7A1-8D67005F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9AC47-F3A6-0A4B-79F5-0177844E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4917B-77F8-C06B-B9D6-6B8D3F2C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9EBC7-2EDE-932A-E21A-0AD1A5DA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907A10-7B3E-B781-F565-C5EE46F45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F39DF-C9DB-9EF0-354F-6903C786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0F88B-3168-A097-D4FB-84382A8D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7E158-B4BA-3119-DFD1-536EBDEB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9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0FB688-77A2-ECD3-2573-4F34415F7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78360-006B-491E-FF6D-134BEAD52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4986-3516-617A-E31A-9CE810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FEED3-C62D-562C-E4B0-8E9CBCB4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35B31-FB6D-223E-15CE-DF7E35B4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8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6CD65-FA92-7C5C-3516-905E01D6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2D32D-BA02-E024-ADA8-3A3378C8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D2334-2F77-35CA-E66D-49A9A0E8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24037-9192-7284-B896-BF1C4AF1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41B39-91DD-6565-37E8-D2BBA6DF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6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D18E8-0395-627A-A77D-E52F217D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65A87-D304-2619-3D1E-49047584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FDE6F-3DD5-971F-87EA-1D92D385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EDB5-8D28-4ADE-DAD3-52696A3F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4F7F1-49DB-70BE-1FD8-3E2E9443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9F279-E766-E891-0E8F-BD3A2D45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B9D50-2A85-DCC6-CC09-3EB1F54CA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716B2E-F491-253D-5C59-B7CB66D9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C7C49-CF13-072C-FC81-2E451BB5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CD08B8-0508-96AF-6877-EC000C43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78015-5632-ED20-A20E-70C2005B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84487-3613-6835-6653-7BFC5E63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DFEE8-1473-77C9-2CE0-32A7C51A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24320-87F8-97A8-126F-FCC5D896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003B1F-3C6C-107C-CBDA-67759B3C9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5EDB4-7EF4-FFD9-285A-C5A8791EA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C46130-6852-3048-65C0-C5163C82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ABF2DE-903D-082A-D5FD-07A0FDCA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C0359F-610E-5EAE-382D-277A9359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9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AEE8E-1004-018D-8CE9-6B6D6CF9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56AF46-DC69-C511-9B8A-809B5F5B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A45FFF-F8CE-21DA-173E-000F6F5F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475211-93CA-BB45-FD85-15091A26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137ACD-F47B-0EE5-E57A-C069EE08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4CB345-05EB-728D-F1FB-85E383A7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479E7-E2BF-8831-B7C0-DE82A4F7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8202-D4AB-5DA4-6D16-E9B295EA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459C4-0B89-6D53-FD4D-79F2C714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68B7C1-4DBC-AFE2-3355-1CFB46BA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66684-4CC9-B7BE-CC77-858F1DF0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9AC51-2ADD-A47D-561D-2453FCFB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2656C-98A2-4641-3864-1E69161D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1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CFCE7-29C0-1F5E-C6E8-5BD5123B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BE756F-F2AF-AA6E-E2B9-2A0D47108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05B58-77DF-F5FB-22B7-9AE55EE4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95A1A-D890-A571-0954-70710850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8AEB1-DA26-FEDA-6CA5-E771D96B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953F6-70E5-CC08-5067-527B12F5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A73304-8820-2BA9-325E-50D5F007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2AF6E-2493-4B11-2ECE-C1A49398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6347-FD50-8B77-82F5-4B6925C01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31FE-37FB-4CCF-AA49-4BB5D4C8F9BA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A0380-B83A-B6AC-0EC6-DEC1E8AEB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60760-A720-34DB-40EC-34B1ABE30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3023-7C1C-4B8A-B8ED-9F56463A0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0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we might think of film as an essentially visual experience, we really cannot afford to underestimate the importance of film sound.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4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language, all other inventions pale in significance, since everything we have ever achieved depends on language and originates from it.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7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far as goods transport is concerned, growth is due to a large extent to changes in the European economy and its system of production.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track temporal hours during the day, inventors created sundials, which indicate time by the length or direction of the sun’s shadow.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6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 Hall’s analysis of figures comparing the times of the fires and the proportion of seed that germinated was done in a lot of detail-very impressive.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7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Inuit may not actually starve if hunting and trapping are curtailed by climate change, there has certainly been an impact on people’s health.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9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seem that the brain sees these images as puzzles, and the harder it is to decipher the meaning, the more rewarding is the moment of recognition.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6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material, even where it appears comparatively trivial, can have a serious effect on the company, supplier or customer if it falls into the wrong hands.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glass were kept hot enough, it would flow over the molten tin until the top surface was also flat, horizontal and perfectly parallel to the bottom surface.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8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D4916A-DD7D-C9AE-3779-D9D074487BF3}"/>
              </a:ext>
            </a:extLst>
          </p:cNvPr>
          <p:cNvSpPr txBox="1"/>
          <p:nvPr/>
        </p:nvSpPr>
        <p:spPr>
          <a:xfrm>
            <a:off x="1839557" y="2355924"/>
            <a:ext cx="891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once assumed that improvements in telecommunications would lead to more dispersal in the population as people were no longer forced into cities.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9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275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tinyzqh</cp:lastModifiedBy>
  <cp:revision>4</cp:revision>
  <dcterms:created xsi:type="dcterms:W3CDTF">2023-01-29T08:30:24Z</dcterms:created>
  <dcterms:modified xsi:type="dcterms:W3CDTF">2023-01-29T09:57:51Z</dcterms:modified>
</cp:coreProperties>
</file>