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71" d="100"/>
          <a:sy n="171" d="100"/>
        </p:scale>
        <p:origin x="134" y="5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C9D71-6986-572C-365A-B0D22B6F26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95A5EF7-E2ED-34A2-B221-31383FA757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65C921E-D9D1-15E0-E7A1-8D67005FE7DA}"/>
              </a:ext>
            </a:extLst>
          </p:cNvPr>
          <p:cNvSpPr>
            <a:spLocks noGrp="1"/>
          </p:cNvSpPr>
          <p:nvPr>
            <p:ph type="dt" sz="half" idx="10"/>
          </p:nvPr>
        </p:nvSpPr>
        <p:spPr/>
        <p:txBody>
          <a:bodyPr/>
          <a:lstStyle/>
          <a:p>
            <a:fld id="{2F7831FE-37FB-4CCF-AA49-4BB5D4C8F9BA}" type="datetimeFigureOut">
              <a:rPr lang="zh-CN" altLang="en-US" smtClean="0"/>
              <a:t>2023/1/29</a:t>
            </a:fld>
            <a:endParaRPr lang="zh-CN" altLang="en-US"/>
          </a:p>
        </p:txBody>
      </p:sp>
      <p:sp>
        <p:nvSpPr>
          <p:cNvPr id="5" name="页脚占位符 4">
            <a:extLst>
              <a:ext uri="{FF2B5EF4-FFF2-40B4-BE49-F238E27FC236}">
                <a16:creationId xmlns:a16="http://schemas.microsoft.com/office/drawing/2014/main" id="{47C9AC47-F3A6-0A4B-79F5-0177844E94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B4917B-77F8-C06B-B9D6-6B8D3F2C025D}"/>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290566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9EBC7-2EDE-932A-E21A-0AD1A5DAFCB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7907A10-7B3E-B781-F565-C5EE46F4593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4F39DF-C9DB-9EF0-354F-6903C786450E}"/>
              </a:ext>
            </a:extLst>
          </p:cNvPr>
          <p:cNvSpPr>
            <a:spLocks noGrp="1"/>
          </p:cNvSpPr>
          <p:nvPr>
            <p:ph type="dt" sz="half" idx="10"/>
          </p:nvPr>
        </p:nvSpPr>
        <p:spPr/>
        <p:txBody>
          <a:bodyPr/>
          <a:lstStyle/>
          <a:p>
            <a:fld id="{2F7831FE-37FB-4CCF-AA49-4BB5D4C8F9BA}" type="datetimeFigureOut">
              <a:rPr lang="zh-CN" altLang="en-US" smtClean="0"/>
              <a:t>2023/1/29</a:t>
            </a:fld>
            <a:endParaRPr lang="zh-CN" altLang="en-US"/>
          </a:p>
        </p:txBody>
      </p:sp>
      <p:sp>
        <p:nvSpPr>
          <p:cNvPr id="5" name="页脚占位符 4">
            <a:extLst>
              <a:ext uri="{FF2B5EF4-FFF2-40B4-BE49-F238E27FC236}">
                <a16:creationId xmlns:a16="http://schemas.microsoft.com/office/drawing/2014/main" id="{3500F88B-3168-A097-D4FB-84382A8DEC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07E158-B4BA-3119-DFD1-536EBDEB7097}"/>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123729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0FB688-77A2-ECD3-2573-4F34415F70E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C178360-006B-491E-FF6D-134BEAD52A3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894986-3516-617A-E31A-9CE810BF4E2F}"/>
              </a:ext>
            </a:extLst>
          </p:cNvPr>
          <p:cNvSpPr>
            <a:spLocks noGrp="1"/>
          </p:cNvSpPr>
          <p:nvPr>
            <p:ph type="dt" sz="half" idx="10"/>
          </p:nvPr>
        </p:nvSpPr>
        <p:spPr/>
        <p:txBody>
          <a:bodyPr/>
          <a:lstStyle/>
          <a:p>
            <a:fld id="{2F7831FE-37FB-4CCF-AA49-4BB5D4C8F9BA}" type="datetimeFigureOut">
              <a:rPr lang="zh-CN" altLang="en-US" smtClean="0"/>
              <a:t>2023/1/29</a:t>
            </a:fld>
            <a:endParaRPr lang="zh-CN" altLang="en-US"/>
          </a:p>
        </p:txBody>
      </p:sp>
      <p:sp>
        <p:nvSpPr>
          <p:cNvPr id="5" name="页脚占位符 4">
            <a:extLst>
              <a:ext uri="{FF2B5EF4-FFF2-40B4-BE49-F238E27FC236}">
                <a16:creationId xmlns:a16="http://schemas.microsoft.com/office/drawing/2014/main" id="{226FEED3-C62D-562C-E4B0-8E9CBCB443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A35B31-FB6D-223E-15CE-DF7E35B45589}"/>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92068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6CD65-FA92-7C5C-3516-905E01D6A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72D32D-BA02-E024-ADA8-3A3378C81ED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ED2334-2F77-35CA-E66D-49A9A0E871D0}"/>
              </a:ext>
            </a:extLst>
          </p:cNvPr>
          <p:cNvSpPr>
            <a:spLocks noGrp="1"/>
          </p:cNvSpPr>
          <p:nvPr>
            <p:ph type="dt" sz="half" idx="10"/>
          </p:nvPr>
        </p:nvSpPr>
        <p:spPr/>
        <p:txBody>
          <a:bodyPr/>
          <a:lstStyle/>
          <a:p>
            <a:fld id="{2F7831FE-37FB-4CCF-AA49-4BB5D4C8F9BA}" type="datetimeFigureOut">
              <a:rPr lang="zh-CN" altLang="en-US" smtClean="0"/>
              <a:t>2023/1/29</a:t>
            </a:fld>
            <a:endParaRPr lang="zh-CN" altLang="en-US"/>
          </a:p>
        </p:txBody>
      </p:sp>
      <p:sp>
        <p:nvSpPr>
          <p:cNvPr id="5" name="页脚占位符 4">
            <a:extLst>
              <a:ext uri="{FF2B5EF4-FFF2-40B4-BE49-F238E27FC236}">
                <a16:creationId xmlns:a16="http://schemas.microsoft.com/office/drawing/2014/main" id="{3DB24037-9192-7284-B896-BF1C4AF195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F41B39-91DD-6565-37E8-D2BBA6DF122E}"/>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3083962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D18E8-0395-627A-A77D-E52F217DA57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6A65A87-D304-2619-3D1E-49047584E6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58FDE6F-3DD5-971F-87EA-1D92D385FDB3}"/>
              </a:ext>
            </a:extLst>
          </p:cNvPr>
          <p:cNvSpPr>
            <a:spLocks noGrp="1"/>
          </p:cNvSpPr>
          <p:nvPr>
            <p:ph type="dt" sz="half" idx="10"/>
          </p:nvPr>
        </p:nvSpPr>
        <p:spPr/>
        <p:txBody>
          <a:bodyPr/>
          <a:lstStyle/>
          <a:p>
            <a:fld id="{2F7831FE-37FB-4CCF-AA49-4BB5D4C8F9BA}" type="datetimeFigureOut">
              <a:rPr lang="zh-CN" altLang="en-US" smtClean="0"/>
              <a:t>2023/1/29</a:t>
            </a:fld>
            <a:endParaRPr lang="zh-CN" altLang="en-US"/>
          </a:p>
        </p:txBody>
      </p:sp>
      <p:sp>
        <p:nvSpPr>
          <p:cNvPr id="5" name="页脚占位符 4">
            <a:extLst>
              <a:ext uri="{FF2B5EF4-FFF2-40B4-BE49-F238E27FC236}">
                <a16:creationId xmlns:a16="http://schemas.microsoft.com/office/drawing/2014/main" id="{E496EDB5-8D28-4ADE-DAD3-52696A3F15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D4F7F1-49DB-70BE-1FD8-3E2E9443E8EB}"/>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26859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9F279-E766-E891-0E8F-BD3A2D457F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AB9D50-2A85-DCC6-CC09-3EB1F54CAA2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5716B2E-F491-253D-5C59-B7CB66D9F06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97C7C49-CF13-072C-FC81-2E451BB5679D}"/>
              </a:ext>
            </a:extLst>
          </p:cNvPr>
          <p:cNvSpPr>
            <a:spLocks noGrp="1"/>
          </p:cNvSpPr>
          <p:nvPr>
            <p:ph type="dt" sz="half" idx="10"/>
          </p:nvPr>
        </p:nvSpPr>
        <p:spPr/>
        <p:txBody>
          <a:bodyPr/>
          <a:lstStyle/>
          <a:p>
            <a:fld id="{2F7831FE-37FB-4CCF-AA49-4BB5D4C8F9BA}" type="datetimeFigureOut">
              <a:rPr lang="zh-CN" altLang="en-US" smtClean="0"/>
              <a:t>2023/1/29</a:t>
            </a:fld>
            <a:endParaRPr lang="zh-CN" altLang="en-US"/>
          </a:p>
        </p:txBody>
      </p:sp>
      <p:sp>
        <p:nvSpPr>
          <p:cNvPr id="6" name="页脚占位符 5">
            <a:extLst>
              <a:ext uri="{FF2B5EF4-FFF2-40B4-BE49-F238E27FC236}">
                <a16:creationId xmlns:a16="http://schemas.microsoft.com/office/drawing/2014/main" id="{ACCD08B8-0508-96AF-6877-EC000C4325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578015-5632-ED20-A20E-70C2005B5228}"/>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4159075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184487-3613-6835-6653-7BFC5E63514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27DFEE8-1473-77C9-2CE0-32A7C51A19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3924320-87F8-97A8-126F-FCC5D896FC6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C003B1F-3C6C-107C-CBDA-67759B3C92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55EDB4-7EF4-FFD9-285A-C5A8791EAD5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2C46130-6852-3048-65C0-C5163C828461}"/>
              </a:ext>
            </a:extLst>
          </p:cNvPr>
          <p:cNvSpPr>
            <a:spLocks noGrp="1"/>
          </p:cNvSpPr>
          <p:nvPr>
            <p:ph type="dt" sz="half" idx="10"/>
          </p:nvPr>
        </p:nvSpPr>
        <p:spPr/>
        <p:txBody>
          <a:bodyPr/>
          <a:lstStyle/>
          <a:p>
            <a:fld id="{2F7831FE-37FB-4CCF-AA49-4BB5D4C8F9BA}" type="datetimeFigureOut">
              <a:rPr lang="zh-CN" altLang="en-US" smtClean="0"/>
              <a:t>2023/1/29</a:t>
            </a:fld>
            <a:endParaRPr lang="zh-CN" altLang="en-US"/>
          </a:p>
        </p:txBody>
      </p:sp>
      <p:sp>
        <p:nvSpPr>
          <p:cNvPr id="8" name="页脚占位符 7">
            <a:extLst>
              <a:ext uri="{FF2B5EF4-FFF2-40B4-BE49-F238E27FC236}">
                <a16:creationId xmlns:a16="http://schemas.microsoft.com/office/drawing/2014/main" id="{B1ABF2DE-903D-082A-D5FD-07A0FDCA8A7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DC0359F-610E-5EAE-382D-277A9359161E}"/>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320569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AEE8E-1004-018D-8CE9-6B6D6CF94FE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356AF46-DC69-C511-9B8A-809B5F5BE887}"/>
              </a:ext>
            </a:extLst>
          </p:cNvPr>
          <p:cNvSpPr>
            <a:spLocks noGrp="1"/>
          </p:cNvSpPr>
          <p:nvPr>
            <p:ph type="dt" sz="half" idx="10"/>
          </p:nvPr>
        </p:nvSpPr>
        <p:spPr/>
        <p:txBody>
          <a:bodyPr/>
          <a:lstStyle/>
          <a:p>
            <a:fld id="{2F7831FE-37FB-4CCF-AA49-4BB5D4C8F9BA}" type="datetimeFigureOut">
              <a:rPr lang="zh-CN" altLang="en-US" smtClean="0"/>
              <a:t>2023/1/29</a:t>
            </a:fld>
            <a:endParaRPr lang="zh-CN" altLang="en-US"/>
          </a:p>
        </p:txBody>
      </p:sp>
      <p:sp>
        <p:nvSpPr>
          <p:cNvPr id="4" name="页脚占位符 3">
            <a:extLst>
              <a:ext uri="{FF2B5EF4-FFF2-40B4-BE49-F238E27FC236}">
                <a16:creationId xmlns:a16="http://schemas.microsoft.com/office/drawing/2014/main" id="{66A45FFF-F8CE-21DA-173E-000F6F5F6CD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B475211-93CA-BB45-FD85-15091A267743}"/>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337091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4137ACD-F47B-0EE5-E57A-C069EE08307D}"/>
              </a:ext>
            </a:extLst>
          </p:cNvPr>
          <p:cNvSpPr>
            <a:spLocks noGrp="1"/>
          </p:cNvSpPr>
          <p:nvPr>
            <p:ph type="dt" sz="half" idx="10"/>
          </p:nvPr>
        </p:nvSpPr>
        <p:spPr/>
        <p:txBody>
          <a:bodyPr/>
          <a:lstStyle/>
          <a:p>
            <a:fld id="{2F7831FE-37FB-4CCF-AA49-4BB5D4C8F9BA}" type="datetimeFigureOut">
              <a:rPr lang="zh-CN" altLang="en-US" smtClean="0"/>
              <a:t>2023/1/29</a:t>
            </a:fld>
            <a:endParaRPr lang="zh-CN" altLang="en-US"/>
          </a:p>
        </p:txBody>
      </p:sp>
      <p:sp>
        <p:nvSpPr>
          <p:cNvPr id="3" name="页脚占位符 2">
            <a:extLst>
              <a:ext uri="{FF2B5EF4-FFF2-40B4-BE49-F238E27FC236}">
                <a16:creationId xmlns:a16="http://schemas.microsoft.com/office/drawing/2014/main" id="{864CB345-05EB-728D-F1FB-85E383A779E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72479E7-E2BF-8831-B7C0-DE82A4F700E4}"/>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3177597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F8202-D4AB-5DA4-6D16-E9B295EA6E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BD459C4-0B89-6D53-FD4D-79F2C71459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68B7C1-4DBC-AFE2-3355-1CFB46BADA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266684-4CC9-B7BE-CC77-858F1DF05E04}"/>
              </a:ext>
            </a:extLst>
          </p:cNvPr>
          <p:cNvSpPr>
            <a:spLocks noGrp="1"/>
          </p:cNvSpPr>
          <p:nvPr>
            <p:ph type="dt" sz="half" idx="10"/>
          </p:nvPr>
        </p:nvSpPr>
        <p:spPr/>
        <p:txBody>
          <a:bodyPr/>
          <a:lstStyle/>
          <a:p>
            <a:fld id="{2F7831FE-37FB-4CCF-AA49-4BB5D4C8F9BA}" type="datetimeFigureOut">
              <a:rPr lang="zh-CN" altLang="en-US" smtClean="0"/>
              <a:t>2023/1/29</a:t>
            </a:fld>
            <a:endParaRPr lang="zh-CN" altLang="en-US"/>
          </a:p>
        </p:txBody>
      </p:sp>
      <p:sp>
        <p:nvSpPr>
          <p:cNvPr id="6" name="页脚占位符 5">
            <a:extLst>
              <a:ext uri="{FF2B5EF4-FFF2-40B4-BE49-F238E27FC236}">
                <a16:creationId xmlns:a16="http://schemas.microsoft.com/office/drawing/2014/main" id="{BC79AC51-2ADD-A47D-561D-2453FCFB38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E2656C-98A2-4641-3864-1E69161DB326}"/>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2983111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CFCE7-29C0-1F5E-C6E8-5BD5123B8D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9BE756F-F2AF-AA6E-E2B9-2A0D471088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3F05B58-77DF-F5FB-22B7-9AE55EE4C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6495A1A-D890-A571-0954-707108501E7F}"/>
              </a:ext>
            </a:extLst>
          </p:cNvPr>
          <p:cNvSpPr>
            <a:spLocks noGrp="1"/>
          </p:cNvSpPr>
          <p:nvPr>
            <p:ph type="dt" sz="half" idx="10"/>
          </p:nvPr>
        </p:nvSpPr>
        <p:spPr/>
        <p:txBody>
          <a:bodyPr/>
          <a:lstStyle/>
          <a:p>
            <a:fld id="{2F7831FE-37FB-4CCF-AA49-4BB5D4C8F9BA}" type="datetimeFigureOut">
              <a:rPr lang="zh-CN" altLang="en-US" smtClean="0"/>
              <a:t>2023/1/29</a:t>
            </a:fld>
            <a:endParaRPr lang="zh-CN" altLang="en-US"/>
          </a:p>
        </p:txBody>
      </p:sp>
      <p:sp>
        <p:nvSpPr>
          <p:cNvPr id="6" name="页脚占位符 5">
            <a:extLst>
              <a:ext uri="{FF2B5EF4-FFF2-40B4-BE49-F238E27FC236}">
                <a16:creationId xmlns:a16="http://schemas.microsoft.com/office/drawing/2014/main" id="{C748AEB1-DA26-FEDA-6CA5-E771D96B89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0953F6-70E5-CC08-5067-527B12F54E87}"/>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345345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4A73304-8820-2BA9-325E-50D5F007E9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2E2AF6E-2493-4B11-2ECE-C1A49398F7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916347-FD50-8B77-82F5-4B6925C012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7831FE-37FB-4CCF-AA49-4BB5D4C8F9BA}" type="datetimeFigureOut">
              <a:rPr lang="zh-CN" altLang="en-US" smtClean="0"/>
              <a:t>2023/1/29</a:t>
            </a:fld>
            <a:endParaRPr lang="zh-CN" altLang="en-US"/>
          </a:p>
        </p:txBody>
      </p:sp>
      <p:sp>
        <p:nvSpPr>
          <p:cNvPr id="5" name="页脚占位符 4">
            <a:extLst>
              <a:ext uri="{FF2B5EF4-FFF2-40B4-BE49-F238E27FC236}">
                <a16:creationId xmlns:a16="http://schemas.microsoft.com/office/drawing/2014/main" id="{001A0380-B83A-B6AC-0EC6-DEC1E8AEB8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3660760-A720-34DB-40EC-34B1ABE30F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400470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839557" y="2355924"/>
            <a:ext cx="8918090" cy="2308324"/>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It’s true there are new regulations for mercury emissions from power plants, but these will need billions of dollars to implement and increase costs for everyone.</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943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839557" y="2355924"/>
            <a:ext cx="8918090" cy="2308324"/>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Similarly, people who collect dolls may go beyond simply enlarging their collection, and develop an interest in the way that dolls are made, or the materials that are used.</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8671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839557" y="2355924"/>
            <a:ext cx="8918090" cy="2308324"/>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The teacher’s task is to assist the students to apply what they have learned </a:t>
            </a:r>
            <a:r>
              <a:rPr lang="en-US" altLang="zh-CN" sz="3600" b="1" dirty="0" err="1">
                <a:latin typeface="Times New Roman" panose="02020603050405020304" pitchFamily="18" charset="0"/>
                <a:cs typeface="Times New Roman" panose="02020603050405020304" pitchFamily="18" charset="0"/>
              </a:rPr>
              <a:t>paraconsciously</a:t>
            </a:r>
            <a:r>
              <a:rPr lang="en-US" altLang="zh-CN" sz="3600" b="1" dirty="0">
                <a:latin typeface="Times New Roman" panose="02020603050405020304" pitchFamily="18" charset="0"/>
                <a:cs typeface="Times New Roman" panose="02020603050405020304" pitchFamily="18" charset="0"/>
              </a:rPr>
              <a:t>, and in doing so to make it easily accessible to consciousness.</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57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839557" y="2355924"/>
            <a:ext cx="8918090" cy="2308324"/>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However, if one of the parties in a conflict sees human resources as simply a mouthpiece for the chief executive, then an external mediator might be able to help.</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46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839557" y="2355924"/>
            <a:ext cx="8918090" cy="2308324"/>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Summer leaves are green because they are full of chlorophyll, the molecule that captures sunlight and converts that energy into new building materials for the tree.</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277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839557" y="2355924"/>
            <a:ext cx="8918090" cy="2308324"/>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If clothing fails to meet these standards, as determined by the employee’s supervisor, the employee will be asked not to wear the inappropriate item to work again. </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199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839557" y="2355924"/>
            <a:ext cx="8918090" cy="2862322"/>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The participants weren’t told beforehand whether the tunes were composed by humans or computers, but were asked to guess, and then rate how much they liked each one.</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569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839557" y="2355924"/>
            <a:ext cx="8918090" cy="2862322"/>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If identical twins are more similar to each other with respect to an ailment than fraternal twins are, then vulnerability to the disease must be rooted at least in part in heredity.</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126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839557" y="2355924"/>
            <a:ext cx="8918090" cy="2862322"/>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Finally, perhaps the most graphic expressions of self-awareness in general can be seen in the displays of range which are most common from 18 months to 3 years of age.</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68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839557" y="2355924"/>
            <a:ext cx="8918090" cy="2862322"/>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If we can understand how geography affects our health no matter where in the world we are located, we can better treat disease, prevent illness, and keep people safe and well.</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20909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311</Words>
  <Application>Microsoft Office PowerPoint</Application>
  <PresentationFormat>宽屏</PresentationFormat>
  <Paragraphs>10</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tinyzqh</dc:creator>
  <cp:lastModifiedBy>tinyzqh</cp:lastModifiedBy>
  <cp:revision>6</cp:revision>
  <dcterms:created xsi:type="dcterms:W3CDTF">2023-01-29T08:30:24Z</dcterms:created>
  <dcterms:modified xsi:type="dcterms:W3CDTF">2023-01-29T12:10:23Z</dcterms:modified>
</cp:coreProperties>
</file>