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71" d="100"/>
          <a:sy n="171" d="100"/>
        </p:scale>
        <p:origin x="134" y="5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6C9D71-6986-572C-365A-B0D22B6F260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95A5EF7-E2ED-34A2-B221-31383FA757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65C921E-D9D1-15E0-E7A1-8D67005FE7DA}"/>
              </a:ext>
            </a:extLst>
          </p:cNvPr>
          <p:cNvSpPr>
            <a:spLocks noGrp="1"/>
          </p:cNvSpPr>
          <p:nvPr>
            <p:ph type="dt" sz="half" idx="10"/>
          </p:nvPr>
        </p:nvSpPr>
        <p:spPr/>
        <p:txBody>
          <a:bodyPr/>
          <a:lstStyle/>
          <a:p>
            <a:fld id="{2F7831FE-37FB-4CCF-AA49-4BB5D4C8F9BA}" type="datetimeFigureOut">
              <a:rPr lang="zh-CN" altLang="en-US" smtClean="0"/>
              <a:t>2023/1/29</a:t>
            </a:fld>
            <a:endParaRPr lang="zh-CN" altLang="en-US"/>
          </a:p>
        </p:txBody>
      </p:sp>
      <p:sp>
        <p:nvSpPr>
          <p:cNvPr id="5" name="页脚占位符 4">
            <a:extLst>
              <a:ext uri="{FF2B5EF4-FFF2-40B4-BE49-F238E27FC236}">
                <a16:creationId xmlns:a16="http://schemas.microsoft.com/office/drawing/2014/main" id="{47C9AC47-F3A6-0A4B-79F5-0177844E94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B4917B-77F8-C06B-B9D6-6B8D3F2C025D}"/>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2905662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A9EBC7-2EDE-932A-E21A-0AD1A5DAFCB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7907A10-7B3E-B781-F565-C5EE46F4593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4F39DF-C9DB-9EF0-354F-6903C786450E}"/>
              </a:ext>
            </a:extLst>
          </p:cNvPr>
          <p:cNvSpPr>
            <a:spLocks noGrp="1"/>
          </p:cNvSpPr>
          <p:nvPr>
            <p:ph type="dt" sz="half" idx="10"/>
          </p:nvPr>
        </p:nvSpPr>
        <p:spPr/>
        <p:txBody>
          <a:bodyPr/>
          <a:lstStyle/>
          <a:p>
            <a:fld id="{2F7831FE-37FB-4CCF-AA49-4BB5D4C8F9BA}" type="datetimeFigureOut">
              <a:rPr lang="zh-CN" altLang="en-US" smtClean="0"/>
              <a:t>2023/1/29</a:t>
            </a:fld>
            <a:endParaRPr lang="zh-CN" altLang="en-US"/>
          </a:p>
        </p:txBody>
      </p:sp>
      <p:sp>
        <p:nvSpPr>
          <p:cNvPr id="5" name="页脚占位符 4">
            <a:extLst>
              <a:ext uri="{FF2B5EF4-FFF2-40B4-BE49-F238E27FC236}">
                <a16:creationId xmlns:a16="http://schemas.microsoft.com/office/drawing/2014/main" id="{3500F88B-3168-A097-D4FB-84382A8DEC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07E158-B4BA-3119-DFD1-536EBDEB7097}"/>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123729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60FB688-77A2-ECD3-2573-4F34415F70E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C178360-006B-491E-FF6D-134BEAD52A3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894986-3516-617A-E31A-9CE810BF4E2F}"/>
              </a:ext>
            </a:extLst>
          </p:cNvPr>
          <p:cNvSpPr>
            <a:spLocks noGrp="1"/>
          </p:cNvSpPr>
          <p:nvPr>
            <p:ph type="dt" sz="half" idx="10"/>
          </p:nvPr>
        </p:nvSpPr>
        <p:spPr/>
        <p:txBody>
          <a:bodyPr/>
          <a:lstStyle/>
          <a:p>
            <a:fld id="{2F7831FE-37FB-4CCF-AA49-4BB5D4C8F9BA}" type="datetimeFigureOut">
              <a:rPr lang="zh-CN" altLang="en-US" smtClean="0"/>
              <a:t>2023/1/29</a:t>
            </a:fld>
            <a:endParaRPr lang="zh-CN" altLang="en-US"/>
          </a:p>
        </p:txBody>
      </p:sp>
      <p:sp>
        <p:nvSpPr>
          <p:cNvPr id="5" name="页脚占位符 4">
            <a:extLst>
              <a:ext uri="{FF2B5EF4-FFF2-40B4-BE49-F238E27FC236}">
                <a16:creationId xmlns:a16="http://schemas.microsoft.com/office/drawing/2014/main" id="{226FEED3-C62D-562C-E4B0-8E9CBCB443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A35B31-FB6D-223E-15CE-DF7E35B45589}"/>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92068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6CD65-FA92-7C5C-3516-905E01D6A0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B72D32D-BA02-E024-ADA8-3A3378C81ED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ED2334-2F77-35CA-E66D-49A9A0E871D0}"/>
              </a:ext>
            </a:extLst>
          </p:cNvPr>
          <p:cNvSpPr>
            <a:spLocks noGrp="1"/>
          </p:cNvSpPr>
          <p:nvPr>
            <p:ph type="dt" sz="half" idx="10"/>
          </p:nvPr>
        </p:nvSpPr>
        <p:spPr/>
        <p:txBody>
          <a:bodyPr/>
          <a:lstStyle/>
          <a:p>
            <a:fld id="{2F7831FE-37FB-4CCF-AA49-4BB5D4C8F9BA}" type="datetimeFigureOut">
              <a:rPr lang="zh-CN" altLang="en-US" smtClean="0"/>
              <a:t>2023/1/29</a:t>
            </a:fld>
            <a:endParaRPr lang="zh-CN" altLang="en-US"/>
          </a:p>
        </p:txBody>
      </p:sp>
      <p:sp>
        <p:nvSpPr>
          <p:cNvPr id="5" name="页脚占位符 4">
            <a:extLst>
              <a:ext uri="{FF2B5EF4-FFF2-40B4-BE49-F238E27FC236}">
                <a16:creationId xmlns:a16="http://schemas.microsoft.com/office/drawing/2014/main" id="{3DB24037-9192-7284-B896-BF1C4AF195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F41B39-91DD-6565-37E8-D2BBA6DF122E}"/>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3083962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D18E8-0395-627A-A77D-E52F217DA57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6A65A87-D304-2619-3D1E-49047584E6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58FDE6F-3DD5-971F-87EA-1D92D385FDB3}"/>
              </a:ext>
            </a:extLst>
          </p:cNvPr>
          <p:cNvSpPr>
            <a:spLocks noGrp="1"/>
          </p:cNvSpPr>
          <p:nvPr>
            <p:ph type="dt" sz="half" idx="10"/>
          </p:nvPr>
        </p:nvSpPr>
        <p:spPr/>
        <p:txBody>
          <a:bodyPr/>
          <a:lstStyle/>
          <a:p>
            <a:fld id="{2F7831FE-37FB-4CCF-AA49-4BB5D4C8F9BA}" type="datetimeFigureOut">
              <a:rPr lang="zh-CN" altLang="en-US" smtClean="0"/>
              <a:t>2023/1/29</a:t>
            </a:fld>
            <a:endParaRPr lang="zh-CN" altLang="en-US"/>
          </a:p>
        </p:txBody>
      </p:sp>
      <p:sp>
        <p:nvSpPr>
          <p:cNvPr id="5" name="页脚占位符 4">
            <a:extLst>
              <a:ext uri="{FF2B5EF4-FFF2-40B4-BE49-F238E27FC236}">
                <a16:creationId xmlns:a16="http://schemas.microsoft.com/office/drawing/2014/main" id="{E496EDB5-8D28-4ADE-DAD3-52696A3F15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D4F7F1-49DB-70BE-1FD8-3E2E9443E8EB}"/>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268599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A9F279-E766-E891-0E8F-BD3A2D457FD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AB9D50-2A85-DCC6-CC09-3EB1F54CAA2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5716B2E-F491-253D-5C59-B7CB66D9F06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97C7C49-CF13-072C-FC81-2E451BB5679D}"/>
              </a:ext>
            </a:extLst>
          </p:cNvPr>
          <p:cNvSpPr>
            <a:spLocks noGrp="1"/>
          </p:cNvSpPr>
          <p:nvPr>
            <p:ph type="dt" sz="half" idx="10"/>
          </p:nvPr>
        </p:nvSpPr>
        <p:spPr/>
        <p:txBody>
          <a:bodyPr/>
          <a:lstStyle/>
          <a:p>
            <a:fld id="{2F7831FE-37FB-4CCF-AA49-4BB5D4C8F9BA}" type="datetimeFigureOut">
              <a:rPr lang="zh-CN" altLang="en-US" smtClean="0"/>
              <a:t>2023/1/29</a:t>
            </a:fld>
            <a:endParaRPr lang="zh-CN" altLang="en-US"/>
          </a:p>
        </p:txBody>
      </p:sp>
      <p:sp>
        <p:nvSpPr>
          <p:cNvPr id="6" name="页脚占位符 5">
            <a:extLst>
              <a:ext uri="{FF2B5EF4-FFF2-40B4-BE49-F238E27FC236}">
                <a16:creationId xmlns:a16="http://schemas.microsoft.com/office/drawing/2014/main" id="{ACCD08B8-0508-96AF-6877-EC000C4325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578015-5632-ED20-A20E-70C2005B5228}"/>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4159075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184487-3613-6835-6653-7BFC5E63514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27DFEE8-1473-77C9-2CE0-32A7C51A19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3924320-87F8-97A8-126F-FCC5D896FC6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C003B1F-3C6C-107C-CBDA-67759B3C92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855EDB4-7EF4-FFD9-285A-C5A8791EAD5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2C46130-6852-3048-65C0-C5163C828461}"/>
              </a:ext>
            </a:extLst>
          </p:cNvPr>
          <p:cNvSpPr>
            <a:spLocks noGrp="1"/>
          </p:cNvSpPr>
          <p:nvPr>
            <p:ph type="dt" sz="half" idx="10"/>
          </p:nvPr>
        </p:nvSpPr>
        <p:spPr/>
        <p:txBody>
          <a:bodyPr/>
          <a:lstStyle/>
          <a:p>
            <a:fld id="{2F7831FE-37FB-4CCF-AA49-4BB5D4C8F9BA}" type="datetimeFigureOut">
              <a:rPr lang="zh-CN" altLang="en-US" smtClean="0"/>
              <a:t>2023/1/29</a:t>
            </a:fld>
            <a:endParaRPr lang="zh-CN" altLang="en-US"/>
          </a:p>
        </p:txBody>
      </p:sp>
      <p:sp>
        <p:nvSpPr>
          <p:cNvPr id="8" name="页脚占位符 7">
            <a:extLst>
              <a:ext uri="{FF2B5EF4-FFF2-40B4-BE49-F238E27FC236}">
                <a16:creationId xmlns:a16="http://schemas.microsoft.com/office/drawing/2014/main" id="{B1ABF2DE-903D-082A-D5FD-07A0FDCA8A7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DC0359F-610E-5EAE-382D-277A9359161E}"/>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320569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AEE8E-1004-018D-8CE9-6B6D6CF94FE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356AF46-DC69-C511-9B8A-809B5F5BE887}"/>
              </a:ext>
            </a:extLst>
          </p:cNvPr>
          <p:cNvSpPr>
            <a:spLocks noGrp="1"/>
          </p:cNvSpPr>
          <p:nvPr>
            <p:ph type="dt" sz="half" idx="10"/>
          </p:nvPr>
        </p:nvSpPr>
        <p:spPr/>
        <p:txBody>
          <a:bodyPr/>
          <a:lstStyle/>
          <a:p>
            <a:fld id="{2F7831FE-37FB-4CCF-AA49-4BB5D4C8F9BA}" type="datetimeFigureOut">
              <a:rPr lang="zh-CN" altLang="en-US" smtClean="0"/>
              <a:t>2023/1/29</a:t>
            </a:fld>
            <a:endParaRPr lang="zh-CN" altLang="en-US"/>
          </a:p>
        </p:txBody>
      </p:sp>
      <p:sp>
        <p:nvSpPr>
          <p:cNvPr id="4" name="页脚占位符 3">
            <a:extLst>
              <a:ext uri="{FF2B5EF4-FFF2-40B4-BE49-F238E27FC236}">
                <a16:creationId xmlns:a16="http://schemas.microsoft.com/office/drawing/2014/main" id="{66A45FFF-F8CE-21DA-173E-000F6F5F6CD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B475211-93CA-BB45-FD85-15091A267743}"/>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337091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4137ACD-F47B-0EE5-E57A-C069EE08307D}"/>
              </a:ext>
            </a:extLst>
          </p:cNvPr>
          <p:cNvSpPr>
            <a:spLocks noGrp="1"/>
          </p:cNvSpPr>
          <p:nvPr>
            <p:ph type="dt" sz="half" idx="10"/>
          </p:nvPr>
        </p:nvSpPr>
        <p:spPr/>
        <p:txBody>
          <a:bodyPr/>
          <a:lstStyle/>
          <a:p>
            <a:fld id="{2F7831FE-37FB-4CCF-AA49-4BB5D4C8F9BA}" type="datetimeFigureOut">
              <a:rPr lang="zh-CN" altLang="en-US" smtClean="0"/>
              <a:t>2023/1/29</a:t>
            </a:fld>
            <a:endParaRPr lang="zh-CN" altLang="en-US"/>
          </a:p>
        </p:txBody>
      </p:sp>
      <p:sp>
        <p:nvSpPr>
          <p:cNvPr id="3" name="页脚占位符 2">
            <a:extLst>
              <a:ext uri="{FF2B5EF4-FFF2-40B4-BE49-F238E27FC236}">
                <a16:creationId xmlns:a16="http://schemas.microsoft.com/office/drawing/2014/main" id="{864CB345-05EB-728D-F1FB-85E383A779E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72479E7-E2BF-8831-B7C0-DE82A4F700E4}"/>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3177597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CF8202-D4AB-5DA4-6D16-E9B295EA6ED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BD459C4-0B89-6D53-FD4D-79F2C71459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568B7C1-4DBC-AFE2-3355-1CFB46BADA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3266684-4CC9-B7BE-CC77-858F1DF05E04}"/>
              </a:ext>
            </a:extLst>
          </p:cNvPr>
          <p:cNvSpPr>
            <a:spLocks noGrp="1"/>
          </p:cNvSpPr>
          <p:nvPr>
            <p:ph type="dt" sz="half" idx="10"/>
          </p:nvPr>
        </p:nvSpPr>
        <p:spPr/>
        <p:txBody>
          <a:bodyPr/>
          <a:lstStyle/>
          <a:p>
            <a:fld id="{2F7831FE-37FB-4CCF-AA49-4BB5D4C8F9BA}" type="datetimeFigureOut">
              <a:rPr lang="zh-CN" altLang="en-US" smtClean="0"/>
              <a:t>2023/1/29</a:t>
            </a:fld>
            <a:endParaRPr lang="zh-CN" altLang="en-US"/>
          </a:p>
        </p:txBody>
      </p:sp>
      <p:sp>
        <p:nvSpPr>
          <p:cNvPr id="6" name="页脚占位符 5">
            <a:extLst>
              <a:ext uri="{FF2B5EF4-FFF2-40B4-BE49-F238E27FC236}">
                <a16:creationId xmlns:a16="http://schemas.microsoft.com/office/drawing/2014/main" id="{BC79AC51-2ADD-A47D-561D-2453FCFB38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9E2656C-98A2-4641-3864-1E69161DB326}"/>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2983111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CFCE7-29C0-1F5E-C6E8-5BD5123B8DD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9BE756F-F2AF-AA6E-E2B9-2A0D471088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3F05B58-77DF-F5FB-22B7-9AE55EE4C7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6495A1A-D890-A571-0954-707108501E7F}"/>
              </a:ext>
            </a:extLst>
          </p:cNvPr>
          <p:cNvSpPr>
            <a:spLocks noGrp="1"/>
          </p:cNvSpPr>
          <p:nvPr>
            <p:ph type="dt" sz="half" idx="10"/>
          </p:nvPr>
        </p:nvSpPr>
        <p:spPr/>
        <p:txBody>
          <a:bodyPr/>
          <a:lstStyle/>
          <a:p>
            <a:fld id="{2F7831FE-37FB-4CCF-AA49-4BB5D4C8F9BA}" type="datetimeFigureOut">
              <a:rPr lang="zh-CN" altLang="en-US" smtClean="0"/>
              <a:t>2023/1/29</a:t>
            </a:fld>
            <a:endParaRPr lang="zh-CN" altLang="en-US"/>
          </a:p>
        </p:txBody>
      </p:sp>
      <p:sp>
        <p:nvSpPr>
          <p:cNvPr id="6" name="页脚占位符 5">
            <a:extLst>
              <a:ext uri="{FF2B5EF4-FFF2-40B4-BE49-F238E27FC236}">
                <a16:creationId xmlns:a16="http://schemas.microsoft.com/office/drawing/2014/main" id="{C748AEB1-DA26-FEDA-6CA5-E771D96B89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80953F6-70E5-CC08-5067-527B12F54E87}"/>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345345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4A73304-8820-2BA9-325E-50D5F007E9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2E2AF6E-2493-4B11-2ECE-C1A49398F7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916347-FD50-8B77-82F5-4B6925C012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7831FE-37FB-4CCF-AA49-4BB5D4C8F9BA}" type="datetimeFigureOut">
              <a:rPr lang="zh-CN" altLang="en-US" smtClean="0"/>
              <a:t>2023/1/29</a:t>
            </a:fld>
            <a:endParaRPr lang="zh-CN" altLang="en-US"/>
          </a:p>
        </p:txBody>
      </p:sp>
      <p:sp>
        <p:nvSpPr>
          <p:cNvPr id="5" name="页脚占位符 4">
            <a:extLst>
              <a:ext uri="{FF2B5EF4-FFF2-40B4-BE49-F238E27FC236}">
                <a16:creationId xmlns:a16="http://schemas.microsoft.com/office/drawing/2014/main" id="{001A0380-B83A-B6AC-0EC6-DEC1E8AEB8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3660760-A720-34DB-40EC-34B1ABE30F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4004708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839557" y="2355924"/>
            <a:ext cx="8918090" cy="2308324"/>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He wanted to give people a feeling of suspense as they see the building first from a distance, and then close-up, and the shape of the building as a whole was that of a box.</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7943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839557" y="2355924"/>
            <a:ext cx="8918090" cy="2862322"/>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Multiplan insurance may not cover all pre-existing medical conditions-so before you leave be sure to check with them about any long-term illnesses or disabilities that you have.</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8671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839557" y="2355924"/>
            <a:ext cx="8918090" cy="2862322"/>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The reason often given for the low regard in which smell is held is that, in comparison with its importance among animals, the human sense of smell is feeble and undeveloped.</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357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839557" y="2355924"/>
            <a:ext cx="8918090" cy="2862322"/>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Some of you suggested an Italian restaurant, but I must confess that I decided to book a Lebanese one, as we have plenty of opportunities to go to an Italian restaurant at home.</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946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839557" y="2355924"/>
            <a:ext cx="8918090" cy="2308324"/>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As these ancestral tortoises settled on the individual islands, the different populations adapted to their unique environments, giving rise to at least 14 different subspecies.</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2277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839557" y="2355924"/>
            <a:ext cx="8918090" cy="2308324"/>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The continuous and reckless use of synthetic chemicals for the control of pests which pose a threat to agricultural crops and human health is proving to be counter-productive.</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1992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839557" y="2355924"/>
            <a:ext cx="8918090" cy="2862322"/>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Both social and cognitive types of laughter tap into the same expressive machinery in our brains, the emotion and motor circuits that produce smiles and excited </a:t>
            </a:r>
            <a:r>
              <a:rPr lang="en-US" altLang="zh-CN" sz="3600" b="1" dirty="0" err="1">
                <a:latin typeface="Times New Roman" panose="02020603050405020304" pitchFamily="18" charset="0"/>
                <a:cs typeface="Times New Roman" panose="02020603050405020304" pitchFamily="18" charset="0"/>
              </a:rPr>
              <a:t>vocalisations</a:t>
            </a:r>
            <a:r>
              <a:rPr lang="en-US" altLang="zh-CN" sz="3600" b="1" dirty="0">
                <a:latin typeface="Times New Roman" panose="02020603050405020304" pitchFamily="18" charset="0"/>
                <a:cs typeface="Times New Roman" panose="02020603050405020304" pitchFamily="18" charset="0"/>
              </a:rPr>
              <a:t>.</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569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839557" y="2355924"/>
            <a:ext cx="8918090" cy="2862322"/>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Opinion polls suggest that many people nurture the belief that environmental standards are declining and four factors seem to cause this disjunction between perception and reality.</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126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839557" y="2355924"/>
            <a:ext cx="8918090" cy="2862322"/>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Natural soil fertility is dropping in many areas because of continuous industrial fertilizer and pesticide use, while the growth of algae is increasing in lakes because of the fertilizer run-off.</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0686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839557" y="2355924"/>
            <a:ext cx="8918090" cy="2862322"/>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Within the span of several centuries, the Lapita stretched the boundaries of their world from the jungle-clad volcanoes of Papua New Guinea to the loneliest coral outliers of Tonga.</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20909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312</Words>
  <Application>Microsoft Office PowerPoint</Application>
  <PresentationFormat>宽屏</PresentationFormat>
  <Paragraphs>10</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tinyzqh</dc:creator>
  <cp:lastModifiedBy>tinyzqh</cp:lastModifiedBy>
  <cp:revision>7</cp:revision>
  <dcterms:created xsi:type="dcterms:W3CDTF">2023-01-29T08:30:24Z</dcterms:created>
  <dcterms:modified xsi:type="dcterms:W3CDTF">2023-01-29T13:17:31Z</dcterms:modified>
</cp:coreProperties>
</file>