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1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9D71-6986-572C-365A-B0D22B6F2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A5EF7-E2ED-34A2-B221-31383FA75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C921E-D9D1-15E0-E7A1-8D67005FE7DA}"/>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47C9AC47-F3A6-0A4B-79F5-0177844E9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4917B-77F8-C06B-B9D6-6B8D3F2C025D}"/>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056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EBC7-2EDE-932A-E21A-0AD1A5DAF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07A10-7B3E-B781-F565-C5EE46F45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39DF-C9DB-9EF0-354F-6903C786450E}"/>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500F88B-3168-A097-D4FB-84382A8DE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7E158-B4BA-3119-DFD1-536EBDEB709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12372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0FB688-77A2-ECD3-2573-4F34415F70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178360-006B-491E-FF6D-134BEAD52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94986-3516-617A-E31A-9CE810BF4E2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226FEED3-C62D-562C-E4B0-8E9CBCB44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35B31-FB6D-223E-15CE-DF7E35B45589}"/>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920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6CD65-FA92-7C5C-3516-905E01D6A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2D32D-BA02-E024-ADA8-3A3378C81E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D2334-2F77-35CA-E66D-49A9A0E871D0}"/>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DB24037-9192-7284-B896-BF1C4AF1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41B39-91DD-6565-37E8-D2BBA6DF122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08396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18E8-0395-627A-A77D-E52F217DA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A65A87-D304-2619-3D1E-49047584E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8FDE6F-3DD5-971F-87EA-1D92D385FDB3}"/>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E496EDB5-8D28-4ADE-DAD3-52696A3F1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F7F1-49DB-70BE-1FD8-3E2E9443E8EB}"/>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68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9F279-E766-E891-0E8F-BD3A2D457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B9D50-2A85-DCC6-CC09-3EB1F54CA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716B2E-F491-253D-5C59-B7CB66D9F0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7C7C49-CF13-072C-FC81-2E451BB5679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ACCD08B8-0508-96AF-6877-EC000C432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8015-5632-ED20-A20E-70C2005B5228}"/>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159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4487-3613-6835-6653-7BFC5E635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7DFEE8-1473-77C9-2CE0-32A7C51A1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24320-87F8-97A8-126F-FCC5D896FC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03B1F-3C6C-107C-CBDA-67759B3C9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5EDB4-7EF4-FFD9-285A-C5A8791EA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46130-6852-3048-65C0-C5163C828461}"/>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8" name="页脚占位符 7">
            <a:extLst>
              <a:ext uri="{FF2B5EF4-FFF2-40B4-BE49-F238E27FC236}">
                <a16:creationId xmlns:a16="http://schemas.microsoft.com/office/drawing/2014/main" id="{B1ABF2DE-903D-082A-D5FD-07A0FDCA8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C0359F-610E-5EAE-382D-277A9359161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2056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AEE8E-1004-018D-8CE9-6B6D6CF94F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56AF46-DC69-C511-9B8A-809B5F5BE887}"/>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4" name="页脚占位符 3">
            <a:extLst>
              <a:ext uri="{FF2B5EF4-FFF2-40B4-BE49-F238E27FC236}">
                <a16:creationId xmlns:a16="http://schemas.microsoft.com/office/drawing/2014/main" id="{66A45FFF-F8CE-21DA-173E-000F6F5F6C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75211-93CA-BB45-FD85-15091A267743}"/>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3709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137ACD-F47B-0EE5-E57A-C069EE08307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3" name="页脚占位符 2">
            <a:extLst>
              <a:ext uri="{FF2B5EF4-FFF2-40B4-BE49-F238E27FC236}">
                <a16:creationId xmlns:a16="http://schemas.microsoft.com/office/drawing/2014/main" id="{864CB345-05EB-728D-F1FB-85E383A77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2479E7-E2BF-8831-B7C0-DE82A4F700E4}"/>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1775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8202-D4AB-5DA4-6D16-E9B295EA6E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D459C4-0B89-6D53-FD4D-79F2C714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68B7C1-4DBC-AFE2-3355-1CFB46BA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66684-4CC9-B7BE-CC77-858F1DF05E04}"/>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BC79AC51-2ADD-A47D-561D-2453FCFB3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2656C-98A2-4641-3864-1E69161DB326}"/>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8311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FCE7-29C0-1F5E-C6E8-5BD5123B8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E756F-F2AF-AA6E-E2B9-2A0D4710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F05B58-77DF-F5FB-22B7-9AE55EE4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495A1A-D890-A571-0954-707108501E7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C748AEB1-DA26-FEDA-6CA5-E771D96B8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953F6-70E5-CC08-5067-527B12F54E8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4534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A73304-8820-2BA9-325E-50D5F007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E2AF6E-2493-4B11-2ECE-C1A49398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16347-FD50-8B77-82F5-4B6925C0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001A0380-B83A-B6AC-0EC6-DEC1E8AEB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660760-A720-34DB-40EC-34B1ABE3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004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63729" y="1758219"/>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It is finished manufactured products that dominate the flow of trade, and, thanks to technological advances such as lightweight components, manufactured goods themselves have tended to become lighter and less bulky.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77110" y="2164123"/>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While the detrimental effects of noise in classroom situations are not limited to children experiencing disability, those with a disability that affects their processing of speech and verbal communication could be extremely vulnerable.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It’s true that the actual construction of the house was harmful to the environment, mainly because they had to use massive amounts of concrete-one of the biggest sources of carbon dioxide in manufacturing.</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90491" y="2057071"/>
            <a:ext cx="9244755"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difficulty with the evidence produced by these studies, fascinating as they are in collecting together anecdotes and apparent similarities and exceptions, is that they are not what we would today call norm-referenced.</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Businesses are finding that ethnography can offer them deeper insight into the possible needs of customers, either present or future, as well as providing valuable information about their attitudes towards existing products.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Education is a hiring requirement for 60% of employment opportunities, but 40% of human resources staff say that if they do not know a lot about the value of documents attained elsewhere, they will not recognize them.</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impression is that the logical nature of the textbooks and their comprehensive coverage of different types of examples, combined with the relative homogeneity of the class, renders work sheets unnecessary.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54808" y="2012467"/>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Most tickets may be used for travel by Sleeper, subject to availability, and a reservation in a two-berth cabin can be made for $25, except in the case of Solo and Special tickets, which include Sleeper reservation in the fare.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45887" y="1762680"/>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Operating on the same principle as wind turbines, the power in sea turbines comes from tidal currents which turn blades similar to ships’ propellers, but, unlike wind, the tides are predictable and the power input is constant.</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90492" y="1646707"/>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These discoveries have led to the field known as neuroeconomics, which studies the brain’s secrets to success in an economic environment that demands innovation and being able to do things differently from competitors.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9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376</Words>
  <Application>Microsoft Office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tinyzqh</dc:creator>
  <cp:lastModifiedBy>tinyzqh</cp:lastModifiedBy>
  <cp:revision>12</cp:revision>
  <dcterms:created xsi:type="dcterms:W3CDTF">2023-01-29T08:30:24Z</dcterms:created>
  <dcterms:modified xsi:type="dcterms:W3CDTF">2023-01-30T13:22:47Z</dcterms:modified>
</cp:coreProperties>
</file>