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E6FF6-01C8-45C3-5B8A-8B09DA554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AF35FA-50A7-07C1-AEA6-A0BD1B4EA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F2ACC-67E0-D219-B3C6-94534BB5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E5BC7-21D2-480B-09CC-EA729B02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5AE31-9265-BA32-36BD-A52DD452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80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C4A79-48ED-B077-80B5-26920AB7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9CF1F2-749F-5D17-E90E-11EDB919D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F49169-03AD-EA8E-A8BF-B2BC4180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D0980-FFE3-DBB6-A92F-8017C578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3B8C4-36A4-6A78-5431-2708EE60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19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41E4D1-5AEF-28D3-FDDE-998B21B03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3CF993-D593-9F8B-FBB4-80B2DE5CB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B031D-F17A-E3E9-9F51-11441180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24C99-4B5C-663A-89DA-FF63A2E5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A6D48-8E08-6E55-AB22-4130CBA1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88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EB927-7192-18DE-2B4B-4A5D72E1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2B72F-57F0-51A5-1D62-E518C2750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9EF0C-DAAA-29CB-8826-752C26B5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B2571-0206-8166-6426-57DC59AB1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CE299-32D2-0992-6D94-94CBE65C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06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087C7-86D7-9400-B4E8-8D0635EDE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80E7B3-F31D-E9B9-9AA1-B84DB0CC1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2E7882-08A6-C8C2-6AE3-5EED6D81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F026EB-A9FF-8382-701C-AC7E3843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D4E25-3FE7-B7FA-A383-CD2A857C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5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C0180-D686-DC7E-C2BB-C2EFD4158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E114C-8BB7-2839-AEF2-EF360CC2D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236CD6-0A0B-5BAC-FE45-9D3AD0316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454245-74C1-4F4D-98C6-DFBC2FA1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C1BDCE-49F7-ED32-A00C-71F176F5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2529A8-6408-E62C-655F-095E3477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29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99859-ED75-DB80-5099-7B900EBA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82595-B94E-907D-EE5A-355836A42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1C5FEA-E491-E6ED-3ECF-12C537D43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0FB864-1F50-59BF-B66B-E3F0388B8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76CC03-2ECB-1AD0-375D-EA37F5A98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B657CE-8DA3-E7EF-9E2F-3E19C5A2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A88BA4-4121-503B-29B8-D30664A6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31561D-08C5-5E5C-7902-2820DCE3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19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2C22F-35B0-227C-BF0D-DF1AD9E8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058C16-9461-D507-705E-D571205B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A58615-81F8-28B6-49B6-BFA17E65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D77088-AC07-0DD5-DD60-71E126D2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8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B8F109-270F-A2E7-5E82-90687A34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B26FAF-C4A3-DCBF-B2FE-B4AA05B5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205ECA-5976-053A-622A-3ED745EE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31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486B1-0DE5-000E-CD39-DAFEE60C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9D89D-5AAB-B343-0E07-4AE2CEDE9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DA8311-C4A8-77C2-5536-3D29B3182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99544A-770D-BE79-74D0-17422F24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FD77F5-F3A6-080B-3B82-F3D8A99B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EC61D7-3F7F-4FC5-A4C5-D8889D86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7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CE820-E952-E0FE-66BD-5AE7A2F73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52D554-2347-3801-FF22-144FFA453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8CA0B1-2ACE-D957-6B2F-BCBC1C644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1F1FA1-BA2E-C9FE-DA9E-86F61DAA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9B55B4-9C4E-F2FC-450A-6B5701BD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EC337A-DC37-2020-1F61-39450B53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89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39169D-8A2B-CB08-A2D8-F15B0A98A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89D16F-1538-D58A-6C28-6B8DA33A7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2EA5D-4B9B-40A6-60CF-50985BBFA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9F5A6-7737-42B5-B417-925EBB09753A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F740B-8FB3-9425-14AB-017009A29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06212-6C71-B7EB-ED71-53B04A60F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26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3B92A0C-F555-887A-851D-0E494B27C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88" y="4152591"/>
            <a:ext cx="10514799" cy="20868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C22942-8EC1-7C9B-4E6C-1C1C7895A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75" y="373773"/>
            <a:ext cx="10061986" cy="319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5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6FE3B75-B6D7-8054-F014-4F61A8A79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86" y="521319"/>
            <a:ext cx="10514799" cy="2086845"/>
          </a:xfrm>
          <a:prstGeom prst="rect">
            <a:avLst/>
          </a:prstGeom>
        </p:spPr>
      </p:pic>
      <p:pic>
        <p:nvPicPr>
          <p:cNvPr id="1026" name="Picture 2" descr="Cauchy sequence - Wikipedia">
            <a:extLst>
              <a:ext uri="{FF2B5EF4-FFF2-40B4-BE49-F238E27FC236}">
                <a16:creationId xmlns:a16="http://schemas.microsoft.com/office/drawing/2014/main" id="{A3A041AE-072A-2209-53A0-0E51F4D5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033" y="4744043"/>
            <a:ext cx="2860638" cy="159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ACB9C5E-4CFC-2DCF-81D1-E660B0140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600" y="2683468"/>
            <a:ext cx="10793504" cy="175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6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CC65671-120B-B5A7-2FE6-89D279F5F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15" y="256786"/>
            <a:ext cx="8829970" cy="649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9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EBABC0D-2C99-9E59-95B4-CDEA5D78C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19" y="1172614"/>
            <a:ext cx="10640362" cy="335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tinyzqh</dc:creator>
  <cp:lastModifiedBy>tinyzqh</cp:lastModifiedBy>
  <cp:revision>3</cp:revision>
  <dcterms:created xsi:type="dcterms:W3CDTF">2023-02-04T13:38:29Z</dcterms:created>
  <dcterms:modified xsi:type="dcterms:W3CDTF">2023-02-05T07:06:21Z</dcterms:modified>
</cp:coreProperties>
</file>