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77F150-2F8F-1127-DF23-CC49696B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38" y="1508566"/>
            <a:ext cx="7128194" cy="3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8</cp:revision>
  <dcterms:created xsi:type="dcterms:W3CDTF">2023-02-04T13:38:29Z</dcterms:created>
  <dcterms:modified xsi:type="dcterms:W3CDTF">2023-02-18T04:12:37Z</dcterms:modified>
</cp:coreProperties>
</file>