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7DBDB2-4442-DA6E-A190-70536B01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92" y="1483673"/>
            <a:ext cx="6206522" cy="33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10</cp:revision>
  <dcterms:created xsi:type="dcterms:W3CDTF">2023-02-04T13:38:29Z</dcterms:created>
  <dcterms:modified xsi:type="dcterms:W3CDTF">2023-02-18T05:21:23Z</dcterms:modified>
</cp:coreProperties>
</file>