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8886DF-A1DE-0B0A-79BD-32ED457E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67" y="1566055"/>
            <a:ext cx="6553466" cy="37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11</cp:revision>
  <dcterms:created xsi:type="dcterms:W3CDTF">2023-02-04T13:38:29Z</dcterms:created>
  <dcterms:modified xsi:type="dcterms:W3CDTF">2023-02-19T03:10:58Z</dcterms:modified>
</cp:coreProperties>
</file>