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91" d="100"/>
          <a:sy n="191" d="100"/>
        </p:scale>
        <p:origin x="245" y="12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2E6FF6-01C8-45C3-5B8A-8B09DA554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AF35FA-50A7-07C1-AEA6-A0BD1B4EA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EF2ACC-67E0-D219-B3C6-94534BB50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5E5BC7-21D2-480B-09CC-EA729B027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25AE31-9265-BA32-36BD-A52DD4521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80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C4A79-48ED-B077-80B5-26920AB76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9CF1F2-749F-5D17-E90E-11EDB919D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F49169-03AD-EA8E-A8BF-B2BC4180C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1D0980-FFE3-DBB6-A92F-8017C5783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E3B8C4-36A4-6A78-5431-2708EE602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197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41E4D1-5AEF-28D3-FDDE-998B21B03D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3CF993-D593-9F8B-FBB4-80B2DE5CB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0B031D-F17A-E3E9-9F51-11441180B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A24C99-4B5C-663A-89DA-FF63A2E5C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1A6D48-8E08-6E55-AB22-4130CBA15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88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EB927-7192-18DE-2B4B-4A5D72E12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D2B72F-57F0-51A5-1D62-E518C2750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F9EF0C-DAAA-29CB-8826-752C26B5D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8B2571-0206-8166-6426-57DC59AB1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1CE299-32D2-0992-6D94-94CBE65C2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068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087C7-86D7-9400-B4E8-8D0635EDE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80E7B3-F31D-E9B9-9AA1-B84DB0CC1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2E7882-08A6-C8C2-6AE3-5EED6D816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F026EB-A9FF-8382-701C-AC7E38437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9D4E25-3FE7-B7FA-A383-CD2A857C7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59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C0180-D686-DC7E-C2BB-C2EFD4158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6E114C-8BB7-2839-AEF2-EF360CC2DF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236CD6-0A0B-5BAC-FE45-9D3AD0316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454245-74C1-4F4D-98C6-DFBC2FA1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C1BDCE-49F7-ED32-A00C-71F176F59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2529A8-6408-E62C-655F-095E3477C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293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99859-ED75-DB80-5099-7B900EBA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782595-B94E-907D-EE5A-355836A42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1C5FEA-E491-E6ED-3ECF-12C537D43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0FB864-1F50-59BF-B66B-E3F0388B8C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76CC03-2ECB-1AD0-375D-EA37F5A986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B657CE-8DA3-E7EF-9E2F-3E19C5A28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A88BA4-4121-503B-29B8-D30664A6A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31561D-08C5-5E5C-7902-2820DCE3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19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2C22F-35B0-227C-BF0D-DF1AD9E86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058C16-9461-D507-705E-D571205BE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A58615-81F8-28B6-49B6-BFA17E650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D77088-AC07-0DD5-DD60-71E126D2E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8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B8F109-270F-A2E7-5E82-90687A34F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B26FAF-C4A3-DCBF-B2FE-B4AA05B54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205ECA-5976-053A-622A-3ED745EE2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31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B486B1-0DE5-000E-CD39-DAFEE60C7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89D89D-5AAB-B343-0E07-4AE2CEDE9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DA8311-C4A8-77C2-5536-3D29B3182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99544A-770D-BE79-74D0-17422F245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FD77F5-F3A6-080B-3B82-F3D8A99B1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EC61D7-3F7F-4FC5-A4C5-D8889D86A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7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CE820-E952-E0FE-66BD-5AE7A2F73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52D554-2347-3801-FF22-144FFA453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8CA0B1-2ACE-D957-6B2F-BCBC1C644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1F1FA1-BA2E-C9FE-DA9E-86F61DAA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9B55B4-9C4E-F2FC-450A-6B5701BD2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EC337A-DC37-2020-1F61-39450B53D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890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39169D-8A2B-CB08-A2D8-F15B0A98A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89D16F-1538-D58A-6C28-6B8DA33A7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A2EA5D-4B9B-40A6-60CF-50985BBFA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9F5A6-7737-42B5-B417-925EBB09753A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8F740B-8FB3-9425-14AB-017009A29E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506212-6C71-B7EB-ED71-53B04A60F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263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8904AF2-FEBD-A9F9-0948-C95BADEBE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244" y="1167979"/>
            <a:ext cx="7415635" cy="287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055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4343C02-A76B-346D-A4ED-F80290EB1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81" y="292976"/>
            <a:ext cx="2224712" cy="32653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340B434-7ACA-2122-9C8C-46C342234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223" y="292976"/>
            <a:ext cx="6728503" cy="617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9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9C0CF22B-FD47-A76D-0488-C5ABE9885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949" y="2163609"/>
            <a:ext cx="5759235" cy="190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479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tinyzqh</dc:creator>
  <cp:lastModifiedBy>He Zhiqiang</cp:lastModifiedBy>
  <cp:revision>20</cp:revision>
  <dcterms:created xsi:type="dcterms:W3CDTF">2023-02-04T13:38:29Z</dcterms:created>
  <dcterms:modified xsi:type="dcterms:W3CDTF">2023-03-15T15:21:10Z</dcterms:modified>
</cp:coreProperties>
</file>