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CD464C-C8CD-8954-A693-498C1C82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03" y="1569169"/>
            <a:ext cx="7079593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60C66F-AA69-391F-A05A-9978B405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72" y="2532505"/>
            <a:ext cx="6237464" cy="3869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64D8E0-6D27-0C71-21E0-510F156DA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52" y="342535"/>
            <a:ext cx="6607125" cy="18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13</cp:revision>
  <dcterms:created xsi:type="dcterms:W3CDTF">2023-02-04T13:38:29Z</dcterms:created>
  <dcterms:modified xsi:type="dcterms:W3CDTF">2023-02-21T14:25:53Z</dcterms:modified>
</cp:coreProperties>
</file>