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34" y="5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E6FF6-01C8-45C3-5B8A-8B09DA55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35FA-50A7-07C1-AEA6-A0BD1B4E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2ACC-67E0-D219-B3C6-94534BB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E5BC7-21D2-480B-09CC-EA729B02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AE31-9265-BA32-36BD-A52DD45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A79-48ED-B077-80B5-26920AB7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F1F2-749F-5D17-E90E-11EDB9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169-03AD-EA8E-A8BF-B2BC418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0980-FFE3-DBB6-A92F-8017C57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8C4-36A4-6A78-5431-2708EE6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1E4D1-5AEF-28D3-FDDE-998B21B0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CF993-D593-9F8B-FBB4-80B2DE5C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031D-F17A-E3E9-9F51-1144118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4C99-4B5C-663A-89DA-FF63A2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6D48-8E08-6E55-AB22-4130CBA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927-7192-18DE-2B4B-4A5D72E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2B72F-57F0-51A5-1D62-E518C27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EF0C-DAAA-29CB-8826-752C26B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2571-0206-8166-6426-57DC59AB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E299-32D2-0992-6D94-94CBE65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87C7-86D7-9400-B4E8-8D0635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0E7B3-F31D-E9B9-9AA1-B84DB0CC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E7882-08A6-C8C2-6AE3-5EED6D8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26EB-A9FF-8382-701C-AC7E384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4E25-3FE7-B7FA-A383-CD2A857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0180-D686-DC7E-C2BB-C2EFD41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114C-8BB7-2839-AEF2-EF360CC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6CD6-0A0B-5BAC-FE45-9D3AD03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54245-74C1-4F4D-98C6-DFBC2FA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1BDCE-49F7-ED32-A00C-71F176F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29A8-6408-E62C-655F-095E347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99859-ED75-DB80-5099-7B900EB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2595-B94E-907D-EE5A-355836A4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C5FEA-E491-E6ED-3ECF-12C537D4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FB864-1F50-59BF-B66B-E3F0388B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CC03-2ECB-1AD0-375D-EA37F5A9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657CE-8DA3-E7EF-9E2F-3E19C5A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88BA4-4121-503B-29B8-D30664A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1561D-08C5-5E5C-7902-2820DCE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C22F-35B0-227C-BF0D-DF1AD9E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58C16-9461-D507-705E-D571205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58615-81F8-28B6-49B6-BFA17E6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7088-AC07-0DD5-DD60-71E126D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8F109-270F-A2E7-5E82-90687A3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26FAF-C4A3-DCBF-B2FE-B4AA05B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05ECA-5976-053A-622A-3ED745E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6B1-0DE5-000E-CD39-DAFEE60C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D89D-5AAB-B343-0E07-4AE2CEDE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A8311-C4A8-77C2-5536-3D29B318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9544A-770D-BE79-74D0-17422F2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D77F5-F3A6-080B-3B82-F3D8A99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C61D7-3F7F-4FC5-A4C5-D8889D8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E820-E952-E0FE-66BD-5AE7A2F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554-2347-3801-FF22-144FFA45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A0B1-2ACE-D957-6B2F-BCBC1C6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F1FA1-BA2E-C9FE-DA9E-86F61DA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55B4-9C4E-F2FC-450A-6B5701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337A-DC37-2020-1F61-39450B5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169D-8A2B-CB08-A2D8-F15B0A9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9D16F-1538-D58A-6C28-6B8DA33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EA5D-4B9B-40A6-60CF-50985BBFA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F5A6-7737-42B5-B417-925EBB09753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740B-8FB3-9425-14AB-017009A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6212-6C71-B7EB-ED71-53B04A60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E09010-196F-CA1F-5DA6-019DBBE1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56" y="827069"/>
            <a:ext cx="7701425" cy="47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AE0065-1350-618D-28DB-25E93A7E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42" y="2488952"/>
            <a:ext cx="9681816" cy="20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tinyzqh</cp:lastModifiedBy>
  <cp:revision>15</cp:revision>
  <dcterms:created xsi:type="dcterms:W3CDTF">2023-02-04T13:38:29Z</dcterms:created>
  <dcterms:modified xsi:type="dcterms:W3CDTF">2023-02-25T10:52:12Z</dcterms:modified>
</cp:coreProperties>
</file>