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9EC1C-0F25-C934-7D69-883388A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34" y="2025247"/>
            <a:ext cx="8848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B62C97-0B39-2813-D1B4-89311C11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21" y="1695217"/>
            <a:ext cx="8924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04226B-4B44-9DB7-1A45-31F78BD2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6" y="1103296"/>
            <a:ext cx="9077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8FC2D0-7D7A-6AF2-1301-6333F672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80975"/>
            <a:ext cx="89630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C39EB1-5BE1-43FC-9CA6-78D67025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95337"/>
            <a:ext cx="8915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24205B-E7EA-EF37-147B-48E820AC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657225"/>
            <a:ext cx="8943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FE8FD-C266-15D1-E3B2-C614F492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52575"/>
            <a:ext cx="8972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He Zhiqiang</cp:lastModifiedBy>
  <cp:revision>19</cp:revision>
  <dcterms:created xsi:type="dcterms:W3CDTF">2023-02-04T13:38:29Z</dcterms:created>
  <dcterms:modified xsi:type="dcterms:W3CDTF">2023-03-02T14:40:38Z</dcterms:modified>
</cp:coreProperties>
</file>