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89BE29-60FC-85E1-B7B8-3F16762A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7" y="959005"/>
            <a:ext cx="8121886" cy="46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BAB441-8A46-37F0-6258-D51712200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2" y="264985"/>
            <a:ext cx="8304762" cy="6328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E65D66-7112-48B6-C9D0-E789E9C63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159404"/>
            <a:ext cx="4400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9</cp:revision>
  <dcterms:created xsi:type="dcterms:W3CDTF">2023-02-04T13:38:29Z</dcterms:created>
  <dcterms:modified xsi:type="dcterms:W3CDTF">2023-02-12T07:21:54Z</dcterms:modified>
</cp:coreProperties>
</file>