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134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E6FF6-01C8-45C3-5B8A-8B09DA554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AF35FA-50A7-07C1-AEA6-A0BD1B4EA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2ACC-67E0-D219-B3C6-94534BB5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E5BC7-21D2-480B-09CC-EA729B02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5AE31-9265-BA32-36BD-A52DD452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80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C4A79-48ED-B077-80B5-26920AB7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9CF1F2-749F-5D17-E90E-11EDB919D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9169-03AD-EA8E-A8BF-B2BC4180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D0980-FFE3-DBB6-A92F-8017C578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3B8C4-36A4-6A78-5431-2708EE6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1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1E4D1-5AEF-28D3-FDDE-998B21B03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3CF993-D593-9F8B-FBB4-80B2DE5CB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B031D-F17A-E3E9-9F51-11441180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24C99-4B5C-663A-89DA-FF63A2E5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A6D48-8E08-6E55-AB22-4130CBA1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8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B927-7192-18DE-2B4B-4A5D72E1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2B72F-57F0-51A5-1D62-E518C275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9EF0C-DAAA-29CB-8826-752C26B5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B2571-0206-8166-6426-57DC59AB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CE299-32D2-0992-6D94-94CBE65C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087C7-86D7-9400-B4E8-8D0635ED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80E7B3-F31D-E9B9-9AA1-B84DB0CC1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E7882-08A6-C8C2-6AE3-5EED6D81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026EB-A9FF-8382-701C-AC7E3843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D4E25-3FE7-B7FA-A383-CD2A857C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0180-D686-DC7E-C2BB-C2EFD415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E114C-8BB7-2839-AEF2-EF360CC2D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236CD6-0A0B-5BAC-FE45-9D3AD031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454245-74C1-4F4D-98C6-DFBC2FA1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1BDCE-49F7-ED32-A00C-71F176F5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529A8-6408-E62C-655F-095E347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29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99859-ED75-DB80-5099-7B900EBA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82595-B94E-907D-EE5A-355836A4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1C5FEA-E491-E6ED-3ECF-12C537D4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0FB864-1F50-59BF-B66B-E3F0388B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6CC03-2ECB-1AD0-375D-EA37F5A98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B657CE-8DA3-E7EF-9E2F-3E19C5A2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A88BA4-4121-503B-29B8-D30664A6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1561D-08C5-5E5C-7902-2820DCE3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C22F-35B0-227C-BF0D-DF1AD9E8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058C16-9461-D507-705E-D571205B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A58615-81F8-28B6-49B6-BFA17E6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77088-AC07-0DD5-DD60-71E126D2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8F109-270F-A2E7-5E82-90687A34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B26FAF-C4A3-DCBF-B2FE-B4AA05B5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05ECA-5976-053A-622A-3ED745EE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31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486B1-0DE5-000E-CD39-DAFEE60C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9D89D-5AAB-B343-0E07-4AE2CEDE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A8311-C4A8-77C2-5536-3D29B3182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9544A-770D-BE79-74D0-17422F24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FD77F5-F3A6-080B-3B82-F3D8A99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C61D7-3F7F-4FC5-A4C5-D8889D86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CE820-E952-E0FE-66BD-5AE7A2F7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52D554-2347-3801-FF22-144FFA45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8CA0B1-2ACE-D957-6B2F-BCBC1C64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F1FA1-BA2E-C9FE-DA9E-86F61DAA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55B4-9C4E-F2FC-450A-6B5701BD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337A-DC37-2020-1F61-39450B53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9169D-8A2B-CB08-A2D8-F15B0A98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9D16F-1538-D58A-6C28-6B8DA33A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EA5D-4B9B-40A6-60CF-50985BBFA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F5A6-7737-42B5-B417-925EBB09753A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F740B-8FB3-9425-14AB-017009A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06212-6C71-B7EB-ED71-53B04A60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2C081-BAB3-4542-92D2-0C682152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6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07E241-9DAE-A4A9-16A7-78C65B01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33" y="1295070"/>
            <a:ext cx="7739549" cy="41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9BE136-1422-B030-2B68-4FF4D71E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43" y="303312"/>
            <a:ext cx="7683238" cy="59609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F10714-3A44-7F78-57CF-2ED930DE2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181" y="223025"/>
            <a:ext cx="3287734" cy="11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tinyzqh</dc:creator>
  <cp:lastModifiedBy>tinyzqh</cp:lastModifiedBy>
  <cp:revision>12</cp:revision>
  <dcterms:created xsi:type="dcterms:W3CDTF">2023-02-04T13:38:29Z</dcterms:created>
  <dcterms:modified xsi:type="dcterms:W3CDTF">2023-02-12T08:01:29Z</dcterms:modified>
</cp:coreProperties>
</file>