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65A2-B96C-4473-AF27-3AD395FB6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ID/x partners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5D6C-116C-4E23-AA42-C02A1E20A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Machine Learning Model for Credit Risk Prediction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1565A2-B96C-4473-AF27-3AD395FB6D27}"/>
              </a:ext>
            </a:extLst>
          </p:cNvPr>
          <p:cNvSpPr txBox="1">
            <a:spLocks/>
          </p:cNvSpPr>
          <p:nvPr/>
        </p:nvSpPr>
        <p:spPr>
          <a:xfrm>
            <a:off x="1" y="6332561"/>
            <a:ext cx="2695193" cy="525438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/>
              <a:t>Tio syaifuddin</a:t>
            </a:r>
          </a:p>
          <a:p>
            <a:pPr algn="l"/>
            <a:r>
              <a:rPr lang="id-ID" sz="1400" dirty="0" smtClean="0"/>
              <a:t>01-29-2023</a:t>
            </a:r>
          </a:p>
        </p:txBody>
      </p:sp>
    </p:spTree>
    <p:extLst>
      <p:ext uri="{BB962C8B-B14F-4D97-AF65-F5344CB8AC3E}">
        <p14:creationId xmlns:p14="http://schemas.microsoft.com/office/powerpoint/2010/main" val="288130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2686-EA38-4448-9CFC-D852DC31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F81E-9D4C-4752-BB26-74033262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https://github.com/tio14/ID-X-Partners-Credit-Risk.git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5177-CB41-47D2-913B-5C19DC3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2B59-187E-4D33-820A-A3C35243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The goal is to build a machine learning model that will predict a credit risk.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97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Analytic approach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The solution for a predictive problem is by using supervised learning model.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5216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requirement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We need a data that give a criteria or behavior from the customers who is making a loan/credit request.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598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collection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Dataset is provided by the ID/X partners.  Though it is still a raw data with many missing values, inconsistent format, etc. There was a data dictionary too, but some columns are still ambigous (unsure).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3591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understanding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id-ID" sz="2400" b="1" dirty="0" smtClean="0"/>
              <a:t>Label</a:t>
            </a:r>
          </a:p>
          <a:p>
            <a:pPr marL="0" indent="0" algn="just">
              <a:buNone/>
            </a:pPr>
            <a:r>
              <a:rPr lang="id-ID" sz="2400" dirty="0" smtClean="0"/>
              <a:t>There was no label provided by the dataset on the refused loan request. So the label was created based on loan status. Any customer that having a charged off and late payment status were considered as bad applicant (1). Otherwise was count as good applicant (0).</a:t>
            </a:r>
          </a:p>
          <a:p>
            <a:pPr marL="0" indent="0" algn="just">
              <a:buNone/>
            </a:pPr>
            <a:r>
              <a:rPr lang="id-ID" sz="2400" b="1" dirty="0" smtClean="0"/>
              <a:t>Features</a:t>
            </a:r>
          </a:p>
          <a:p>
            <a:pPr marL="0" indent="0" algn="just">
              <a:buNone/>
            </a:pPr>
            <a:r>
              <a:rPr lang="id-ID" sz="2400" dirty="0" smtClean="0"/>
              <a:t>Some columns were chosen as the features by doing exploratory data analysis (EDA) in order to find an apropriate columns. Data visualization mostly spent in this section.</a:t>
            </a:r>
          </a:p>
          <a:p>
            <a:pPr marL="0" indent="0" algn="just">
              <a:buNone/>
            </a:pPr>
            <a:r>
              <a:rPr lang="id-ID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23" y="5428811"/>
            <a:ext cx="8957623" cy="31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23" y="5897548"/>
            <a:ext cx="5508523" cy="3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preparation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/>
              <a:t>These are outline steps to prepare the data for modeling: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Binning categorical data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Create dummies on categorical data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Standardize numerical data using MinMaxScaler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Split the data onto train (70%) and test (30%)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Balancing the data using SMOTE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400" dirty="0" smtClean="0"/>
              <a:t>Dropping feature having p-value greater than 0.05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6566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840912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Modeling were created by using 3 machine learning algorithm:</a:t>
            </a:r>
          </a:p>
          <a:p>
            <a:r>
              <a:rPr lang="id-ID" sz="2400" dirty="0" smtClean="0"/>
              <a:t>Logistic Regression</a:t>
            </a:r>
          </a:p>
          <a:p>
            <a:r>
              <a:rPr lang="id-ID" sz="2400" dirty="0" smtClean="0"/>
              <a:t>Random Forest</a:t>
            </a:r>
          </a:p>
          <a:p>
            <a:r>
              <a:rPr lang="id-ID" sz="2400" dirty="0" smtClean="0"/>
              <a:t>XGBoost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2633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evaluation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Model were evaluated using accuracy, precission, recall, and f1-score. XGBoost was giving the best performance among them by reaching the accuracy of 66%.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76" y="4072079"/>
            <a:ext cx="6000648" cy="23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799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678</TotalTime>
  <Words>298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ID/x partners</vt:lpstr>
      <vt:lpstr>Business understanding</vt:lpstr>
      <vt:lpstr>Analytic approach</vt:lpstr>
      <vt:lpstr>Data requirement</vt:lpstr>
      <vt:lpstr>Data collection</vt:lpstr>
      <vt:lpstr>Data understanding</vt:lpstr>
      <vt:lpstr>Data preparation</vt:lpstr>
      <vt:lpstr>modeling</vt:lpstr>
      <vt:lpstr>evaluation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INDONESIA</dc:title>
  <dc:creator>Tio Syaifuddin</dc:creator>
  <cp:lastModifiedBy>Rizki Syahputra</cp:lastModifiedBy>
  <cp:revision>25</cp:revision>
  <dcterms:created xsi:type="dcterms:W3CDTF">2022-11-02T11:02:43Z</dcterms:created>
  <dcterms:modified xsi:type="dcterms:W3CDTF">2023-01-29T14:46:35Z</dcterms:modified>
</cp:coreProperties>
</file>