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Nunito SemiBold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Poppins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PoppinsExtraBold-boldItalic.fntdata"/><Relationship Id="rId27" Type="http://schemas.openxmlformats.org/officeDocument/2006/relationships/font" Target="fonts/PoppinsExtra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NunitoSemiBold-regular.fntdata"/><Relationship Id="rId10" Type="http://schemas.openxmlformats.org/officeDocument/2006/relationships/slide" Target="slides/slide6.xml"/><Relationship Id="rId13" Type="http://schemas.openxmlformats.org/officeDocument/2006/relationships/font" Target="fonts/NunitoSemiBold-italic.fntdata"/><Relationship Id="rId12" Type="http://schemas.openxmlformats.org/officeDocument/2006/relationships/font" Target="fonts/NunitoSemiBold-bold.fntdata"/><Relationship Id="rId15" Type="http://schemas.openxmlformats.org/officeDocument/2006/relationships/font" Target="fonts/Nunito-regular.fntdata"/><Relationship Id="rId14" Type="http://schemas.openxmlformats.org/officeDocument/2006/relationships/font" Target="fonts/NunitoSemiBold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19" Type="http://schemas.openxmlformats.org/officeDocument/2006/relationships/font" Target="fonts/Poppins-regular.fntdata"/><Relationship Id="rId18" Type="http://schemas.openxmlformats.org/officeDocument/2006/relationships/font" Target="fonts/Nuni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a4bead0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5a4bead0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3bb59bd69f_7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3bb59bd69f_7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48f6fc3f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48f6fc3f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d01fa26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7d01fa26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3bb59bd69f_7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3bb59bd69f_7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85e11940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85e11940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Relationship Id="rId5" Type="http://schemas.openxmlformats.org/officeDocument/2006/relationships/hyperlink" Target="https://stories.freepik.com/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385175" y="-1640950"/>
            <a:ext cx="7263300" cy="726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603000" y="1016666"/>
            <a:ext cx="4045200" cy="21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3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03000" y="3046891"/>
            <a:ext cx="2571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7218850" y="-2201550"/>
            <a:ext cx="3375000" cy="33750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hasCustomPrompt="1" type="title"/>
          </p:nvPr>
        </p:nvSpPr>
        <p:spPr>
          <a:xfrm>
            <a:off x="1098600" y="1620175"/>
            <a:ext cx="6946800" cy="13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2874100" y="2847425"/>
            <a:ext cx="33957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1"/>
          <p:cNvSpPr/>
          <p:nvPr/>
        </p:nvSpPr>
        <p:spPr>
          <a:xfrm flipH="1">
            <a:off x="7750075" y="-1376600"/>
            <a:ext cx="3379800" cy="337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 flipH="1">
            <a:off x="586800" y="4137900"/>
            <a:ext cx="3379800" cy="3379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 flipH="1">
            <a:off x="8371504" y="1143175"/>
            <a:ext cx="2071800" cy="20718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/>
          <p:nvPr/>
        </p:nvSpPr>
        <p:spPr>
          <a:xfrm flipH="1">
            <a:off x="-380996" y="4227500"/>
            <a:ext cx="2071800" cy="20718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"/>
          <p:cNvSpPr/>
          <p:nvPr/>
        </p:nvSpPr>
        <p:spPr>
          <a:xfrm flipH="1">
            <a:off x="-891996" y="-882575"/>
            <a:ext cx="2071800" cy="2071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0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699716" y="1620125"/>
            <a:ext cx="23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2" type="subTitle"/>
          </p:nvPr>
        </p:nvSpPr>
        <p:spPr>
          <a:xfrm>
            <a:off x="1252916" y="2089238"/>
            <a:ext cx="17715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3" type="subTitle"/>
          </p:nvPr>
        </p:nvSpPr>
        <p:spPr>
          <a:xfrm>
            <a:off x="6119575" y="1620113"/>
            <a:ext cx="23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4" type="subTitle"/>
          </p:nvPr>
        </p:nvSpPr>
        <p:spPr>
          <a:xfrm>
            <a:off x="6119575" y="2089238"/>
            <a:ext cx="17715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5" type="subTitle"/>
          </p:nvPr>
        </p:nvSpPr>
        <p:spPr>
          <a:xfrm>
            <a:off x="699716" y="3210675"/>
            <a:ext cx="23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6" type="subTitle"/>
          </p:nvPr>
        </p:nvSpPr>
        <p:spPr>
          <a:xfrm>
            <a:off x="1252916" y="3679788"/>
            <a:ext cx="17715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type="title"/>
          </p:nvPr>
        </p:nvSpPr>
        <p:spPr>
          <a:xfrm>
            <a:off x="3219813" y="1838722"/>
            <a:ext cx="1167000" cy="714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hasCustomPrompt="1" idx="7" type="title"/>
          </p:nvPr>
        </p:nvSpPr>
        <p:spPr>
          <a:xfrm>
            <a:off x="4757113" y="1838768"/>
            <a:ext cx="1167000" cy="714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hasCustomPrompt="1" idx="8" type="title"/>
          </p:nvPr>
        </p:nvSpPr>
        <p:spPr>
          <a:xfrm>
            <a:off x="3219863" y="3429272"/>
            <a:ext cx="1167000" cy="714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/>
          <p:nvPr/>
        </p:nvSpPr>
        <p:spPr>
          <a:xfrm>
            <a:off x="-429400" y="-1000150"/>
            <a:ext cx="1645200" cy="16452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821776" y="440797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idx="9" type="subTitle"/>
          </p:nvPr>
        </p:nvSpPr>
        <p:spPr>
          <a:xfrm>
            <a:off x="6119575" y="3194700"/>
            <a:ext cx="23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3" type="subTitle"/>
          </p:nvPr>
        </p:nvSpPr>
        <p:spPr>
          <a:xfrm>
            <a:off x="6119575" y="3663825"/>
            <a:ext cx="17715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14" type="title"/>
          </p:nvPr>
        </p:nvSpPr>
        <p:spPr>
          <a:xfrm>
            <a:off x="4757113" y="3429268"/>
            <a:ext cx="1167000" cy="714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15"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2120325" y="-1385800"/>
            <a:ext cx="8122200" cy="8122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4860775" y="3214400"/>
            <a:ext cx="3072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3477675" y="1546825"/>
            <a:ext cx="4455900" cy="14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/>
          <p:nvPr/>
        </p:nvSpPr>
        <p:spPr>
          <a:xfrm>
            <a:off x="391179" y="3408875"/>
            <a:ext cx="3379800" cy="3379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817475" y="511900"/>
            <a:ext cx="3924300" cy="39243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8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278625" y="1144175"/>
            <a:ext cx="6359700" cy="31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94" name="Google Shape;94;p15"/>
          <p:cNvSpPr/>
          <p:nvPr/>
        </p:nvSpPr>
        <p:spPr>
          <a:xfrm flipH="1">
            <a:off x="7856126" y="42590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flipH="1">
            <a:off x="-567099" y="-6191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" type="subTitle"/>
          </p:nvPr>
        </p:nvSpPr>
        <p:spPr>
          <a:xfrm>
            <a:off x="1279431" y="1860650"/>
            <a:ext cx="17214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2" type="subTitle"/>
          </p:nvPr>
        </p:nvSpPr>
        <p:spPr>
          <a:xfrm>
            <a:off x="3711291" y="1860650"/>
            <a:ext cx="17214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3" type="subTitle"/>
          </p:nvPr>
        </p:nvSpPr>
        <p:spPr>
          <a:xfrm>
            <a:off x="6143175" y="1860657"/>
            <a:ext cx="17214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4" type="subTitle"/>
          </p:nvPr>
        </p:nvSpPr>
        <p:spPr>
          <a:xfrm>
            <a:off x="1279425" y="3542105"/>
            <a:ext cx="17214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5" type="subTitle"/>
          </p:nvPr>
        </p:nvSpPr>
        <p:spPr>
          <a:xfrm>
            <a:off x="3711300" y="3542105"/>
            <a:ext cx="17214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6" type="subTitle"/>
          </p:nvPr>
        </p:nvSpPr>
        <p:spPr>
          <a:xfrm>
            <a:off x="6143175" y="3542104"/>
            <a:ext cx="17214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7" type="subTitle"/>
          </p:nvPr>
        </p:nvSpPr>
        <p:spPr>
          <a:xfrm>
            <a:off x="1279438" y="2264154"/>
            <a:ext cx="17214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8" type="subTitle"/>
          </p:nvPr>
        </p:nvSpPr>
        <p:spPr>
          <a:xfrm>
            <a:off x="3711300" y="2264154"/>
            <a:ext cx="17214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9" type="subTitle"/>
          </p:nvPr>
        </p:nvSpPr>
        <p:spPr>
          <a:xfrm>
            <a:off x="6143175" y="2264154"/>
            <a:ext cx="17214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3" type="subTitle"/>
          </p:nvPr>
        </p:nvSpPr>
        <p:spPr>
          <a:xfrm>
            <a:off x="1279431" y="3944252"/>
            <a:ext cx="17214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4" type="subTitle"/>
          </p:nvPr>
        </p:nvSpPr>
        <p:spPr>
          <a:xfrm>
            <a:off x="3711300" y="3944252"/>
            <a:ext cx="17214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5" type="subTitle"/>
          </p:nvPr>
        </p:nvSpPr>
        <p:spPr>
          <a:xfrm>
            <a:off x="6143175" y="3944252"/>
            <a:ext cx="17214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/>
          <p:nvPr/>
        </p:nvSpPr>
        <p:spPr>
          <a:xfrm>
            <a:off x="-589424" y="413612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8136075" y="-630750"/>
            <a:ext cx="1645200" cy="16452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BLANK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1084225" y="3071850"/>
            <a:ext cx="18270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21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subTitle"/>
          </p:nvPr>
        </p:nvSpPr>
        <p:spPr>
          <a:xfrm>
            <a:off x="3658500" y="3071850"/>
            <a:ext cx="18270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21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3" type="subTitle"/>
          </p:nvPr>
        </p:nvSpPr>
        <p:spPr>
          <a:xfrm>
            <a:off x="6246875" y="3050400"/>
            <a:ext cx="1827000" cy="36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21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4" type="subTitle"/>
          </p:nvPr>
        </p:nvSpPr>
        <p:spPr>
          <a:xfrm>
            <a:off x="1084225" y="3489982"/>
            <a:ext cx="1827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5" type="subTitle"/>
          </p:nvPr>
        </p:nvSpPr>
        <p:spPr>
          <a:xfrm>
            <a:off x="3658500" y="3489982"/>
            <a:ext cx="1827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6" type="subTitle"/>
          </p:nvPr>
        </p:nvSpPr>
        <p:spPr>
          <a:xfrm>
            <a:off x="6246875" y="3489982"/>
            <a:ext cx="1827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/>
          <p:nvPr/>
        </p:nvSpPr>
        <p:spPr>
          <a:xfrm>
            <a:off x="-429400" y="-1000150"/>
            <a:ext cx="1645200" cy="16452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7821776" y="440797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8495775" y="2704625"/>
            <a:ext cx="3310800" cy="33108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hasCustomPrompt="1" type="title"/>
          </p:nvPr>
        </p:nvSpPr>
        <p:spPr>
          <a:xfrm>
            <a:off x="3798450" y="1756155"/>
            <a:ext cx="1561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b="1" sz="43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124" name="Google Shape;124;p17"/>
          <p:cNvSpPr txBox="1"/>
          <p:nvPr>
            <p:ph hasCustomPrompt="1" idx="7" type="title"/>
          </p:nvPr>
        </p:nvSpPr>
        <p:spPr>
          <a:xfrm>
            <a:off x="6379775" y="1756155"/>
            <a:ext cx="1561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b="1" sz="43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125" name="Google Shape;125;p17"/>
          <p:cNvSpPr txBox="1"/>
          <p:nvPr>
            <p:ph hasCustomPrompt="1" idx="8" type="title"/>
          </p:nvPr>
        </p:nvSpPr>
        <p:spPr>
          <a:xfrm>
            <a:off x="1217125" y="1756155"/>
            <a:ext cx="1561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b="1" sz="43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126" name="Google Shape;126;p17"/>
          <p:cNvSpPr txBox="1"/>
          <p:nvPr>
            <p:ph idx="9"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_1_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7629475" y="3756275"/>
            <a:ext cx="2509800" cy="2509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-834425" y="-865275"/>
            <a:ext cx="2159700" cy="215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18"/>
          <p:cNvSpPr/>
          <p:nvPr/>
        </p:nvSpPr>
        <p:spPr>
          <a:xfrm>
            <a:off x="-994125" y="4149775"/>
            <a:ext cx="1944300" cy="19443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7783125" y="1812075"/>
            <a:ext cx="2622900" cy="26229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7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4572000" y="790275"/>
            <a:ext cx="3826800" cy="9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5" name="Google Shape;135;p19"/>
          <p:cNvSpPr txBox="1"/>
          <p:nvPr>
            <p:ph idx="1" type="subTitle"/>
          </p:nvPr>
        </p:nvSpPr>
        <p:spPr>
          <a:xfrm>
            <a:off x="646750" y="3779675"/>
            <a:ext cx="29658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2" type="subTitle"/>
          </p:nvPr>
        </p:nvSpPr>
        <p:spPr>
          <a:xfrm>
            <a:off x="646750" y="1951650"/>
            <a:ext cx="29658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3" type="subTitle"/>
          </p:nvPr>
        </p:nvSpPr>
        <p:spPr>
          <a:xfrm>
            <a:off x="646750" y="3014750"/>
            <a:ext cx="29658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4" type="subTitle"/>
          </p:nvPr>
        </p:nvSpPr>
        <p:spPr>
          <a:xfrm>
            <a:off x="646750" y="1177850"/>
            <a:ext cx="29658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5" type="subTitle"/>
          </p:nvPr>
        </p:nvSpPr>
        <p:spPr>
          <a:xfrm>
            <a:off x="5496700" y="3779675"/>
            <a:ext cx="29658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6" type="subTitle"/>
          </p:nvPr>
        </p:nvSpPr>
        <p:spPr>
          <a:xfrm>
            <a:off x="5496700" y="3014750"/>
            <a:ext cx="29658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/>
          <p:nvPr/>
        </p:nvSpPr>
        <p:spPr>
          <a:xfrm>
            <a:off x="3297450" y="4249800"/>
            <a:ext cx="2549100" cy="254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4184850" y="-3496425"/>
            <a:ext cx="6024900" cy="602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SECTION_TITLE_AND_DESCRIPTION_2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4430350" y="1700450"/>
            <a:ext cx="34143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0"/>
          <p:cNvSpPr/>
          <p:nvPr/>
        </p:nvSpPr>
        <p:spPr>
          <a:xfrm flipH="1">
            <a:off x="-414699" y="-6191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 flipH="1">
            <a:off x="8008526" y="42590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4864700" y="-1385800"/>
            <a:ext cx="8122200" cy="81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hasCustomPrompt="1" type="title"/>
          </p:nvPr>
        </p:nvSpPr>
        <p:spPr>
          <a:xfrm>
            <a:off x="606002" y="651273"/>
            <a:ext cx="1580100" cy="11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900"/>
              <a:buNone/>
              <a:defRPr sz="6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605993" y="1883025"/>
            <a:ext cx="38055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05993" y="2803675"/>
            <a:ext cx="27624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3205754" y="3770175"/>
            <a:ext cx="3379800" cy="337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622300" y="-1245750"/>
            <a:ext cx="2149800" cy="21498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785499" y="4117100"/>
            <a:ext cx="2248500" cy="22485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6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 flipH="1">
            <a:off x="8176901" y="-9393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21"/>
          <p:cNvSpPr/>
          <p:nvPr/>
        </p:nvSpPr>
        <p:spPr>
          <a:xfrm flipH="1">
            <a:off x="-1014399" y="427632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6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 flipH="1">
            <a:off x="-414699" y="-6191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 flipH="1">
            <a:off x="8008526" y="42590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>
            <a:off x="-414699" y="42590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23"/>
          <p:cNvSpPr/>
          <p:nvPr/>
        </p:nvSpPr>
        <p:spPr>
          <a:xfrm>
            <a:off x="8095101" y="-94717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8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8206926" y="-6191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-834424" y="-6191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0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/>
          <p:nvPr/>
        </p:nvSpPr>
        <p:spPr>
          <a:xfrm>
            <a:off x="8206926" y="-1052175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-834424" y="-105217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3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hasCustomPrompt="1" type="title"/>
          </p:nvPr>
        </p:nvSpPr>
        <p:spPr>
          <a:xfrm>
            <a:off x="4816115" y="2134925"/>
            <a:ext cx="1848300" cy="7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170" name="Google Shape;170;p26"/>
          <p:cNvSpPr txBox="1"/>
          <p:nvPr>
            <p:ph hasCustomPrompt="1" idx="2" type="title"/>
          </p:nvPr>
        </p:nvSpPr>
        <p:spPr>
          <a:xfrm>
            <a:off x="2525590" y="2352075"/>
            <a:ext cx="1848300" cy="7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3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171" name="Google Shape;171;p26"/>
          <p:cNvSpPr txBox="1"/>
          <p:nvPr>
            <p:ph idx="1" type="subTitle"/>
          </p:nvPr>
        </p:nvSpPr>
        <p:spPr>
          <a:xfrm>
            <a:off x="4816240" y="3607025"/>
            <a:ext cx="18483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6"/>
          <p:cNvSpPr txBox="1"/>
          <p:nvPr>
            <p:ph idx="3" type="subTitle"/>
          </p:nvPr>
        </p:nvSpPr>
        <p:spPr>
          <a:xfrm>
            <a:off x="2525590" y="3607025"/>
            <a:ext cx="18483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6"/>
          <p:cNvSpPr/>
          <p:nvPr/>
        </p:nvSpPr>
        <p:spPr>
          <a:xfrm>
            <a:off x="7233279" y="4384575"/>
            <a:ext cx="3379800" cy="3379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/>
          <p:nvPr/>
        </p:nvSpPr>
        <p:spPr>
          <a:xfrm>
            <a:off x="6185050" y="4474175"/>
            <a:ext cx="2071800" cy="20718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-1730196" y="-2190650"/>
            <a:ext cx="3379800" cy="337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-1043625" y="329125"/>
            <a:ext cx="2071800" cy="20718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>
            <p:ph idx="4"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ONE_COLUMN_TEXT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idx="1" type="subTitle"/>
          </p:nvPr>
        </p:nvSpPr>
        <p:spPr>
          <a:xfrm>
            <a:off x="4859400" y="2286375"/>
            <a:ext cx="2931300" cy="18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7"/>
          <p:cNvSpPr/>
          <p:nvPr/>
        </p:nvSpPr>
        <p:spPr>
          <a:xfrm>
            <a:off x="7765525" y="3847200"/>
            <a:ext cx="2071800" cy="2071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type="title"/>
          </p:nvPr>
        </p:nvSpPr>
        <p:spPr>
          <a:xfrm>
            <a:off x="1165200" y="447100"/>
            <a:ext cx="68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27"/>
          <p:cNvSpPr/>
          <p:nvPr/>
        </p:nvSpPr>
        <p:spPr>
          <a:xfrm>
            <a:off x="1378471" y="-4426719"/>
            <a:ext cx="6387000" cy="6387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SECTION_TITLE_AND_DESCRIPTION_3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/>
          <p:nvPr/>
        </p:nvSpPr>
        <p:spPr>
          <a:xfrm>
            <a:off x="-2524774" y="-823950"/>
            <a:ext cx="7096200" cy="709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>
            <p:ph type="title"/>
          </p:nvPr>
        </p:nvSpPr>
        <p:spPr>
          <a:xfrm>
            <a:off x="605993" y="1109725"/>
            <a:ext cx="30696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1" type="subTitle"/>
          </p:nvPr>
        </p:nvSpPr>
        <p:spPr>
          <a:xfrm>
            <a:off x="605994" y="3017891"/>
            <a:ext cx="30696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8"/>
          <p:cNvSpPr/>
          <p:nvPr/>
        </p:nvSpPr>
        <p:spPr>
          <a:xfrm>
            <a:off x="2642424" y="-1573400"/>
            <a:ext cx="3069600" cy="3069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2038350" y="4347200"/>
            <a:ext cx="2859600" cy="28596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ONE_COLUMN_TEXT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1604375" y="1540650"/>
            <a:ext cx="5935200" cy="23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29"/>
          <p:cNvSpPr/>
          <p:nvPr/>
        </p:nvSpPr>
        <p:spPr>
          <a:xfrm>
            <a:off x="-429400" y="-1000150"/>
            <a:ext cx="1645200" cy="16452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7355304" y="2997550"/>
            <a:ext cx="3732300" cy="37323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-1130426" y="3727500"/>
            <a:ext cx="2734800" cy="273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 flipH="1">
            <a:off x="3940185" y="-1385800"/>
            <a:ext cx="8122200" cy="81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 txBox="1"/>
          <p:nvPr>
            <p:ph hasCustomPrompt="1" type="title"/>
          </p:nvPr>
        </p:nvSpPr>
        <p:spPr>
          <a:xfrm>
            <a:off x="6096225" y="836874"/>
            <a:ext cx="1759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198" name="Google Shape;198;p30"/>
          <p:cNvSpPr txBox="1"/>
          <p:nvPr>
            <p:ph idx="2" type="title"/>
          </p:nvPr>
        </p:nvSpPr>
        <p:spPr>
          <a:xfrm>
            <a:off x="4050125" y="1959225"/>
            <a:ext cx="3805500" cy="16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46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1" type="subTitle"/>
          </p:nvPr>
        </p:nvSpPr>
        <p:spPr>
          <a:xfrm>
            <a:off x="5093225" y="3567975"/>
            <a:ext cx="27624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0" name="Google Shape;200;p30"/>
          <p:cNvSpPr/>
          <p:nvPr/>
        </p:nvSpPr>
        <p:spPr>
          <a:xfrm flipH="1">
            <a:off x="2609506" y="-2402950"/>
            <a:ext cx="3379800" cy="337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/>
          <p:nvPr/>
        </p:nvSpPr>
        <p:spPr>
          <a:xfrm flipH="1">
            <a:off x="-1184741" y="4117100"/>
            <a:ext cx="2248500" cy="22485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15225" y="1152475"/>
            <a:ext cx="77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 flipH="1">
            <a:off x="7948076" y="-1000150"/>
            <a:ext cx="1645200" cy="16452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 flipH="1">
            <a:off x="-429400" y="440797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0_2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>
            <a:off x="-414699" y="42590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/>
          <p:nvPr/>
        </p:nvSpPr>
        <p:spPr>
          <a:xfrm>
            <a:off x="8008526" y="-6191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14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idx="1" type="subTitle"/>
          </p:nvPr>
        </p:nvSpPr>
        <p:spPr>
          <a:xfrm>
            <a:off x="1548275" y="2818525"/>
            <a:ext cx="15681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2"/>
          <p:cNvSpPr txBox="1"/>
          <p:nvPr>
            <p:ph idx="2" type="subTitle"/>
          </p:nvPr>
        </p:nvSpPr>
        <p:spPr>
          <a:xfrm>
            <a:off x="3765000" y="2818525"/>
            <a:ext cx="15681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2"/>
          <p:cNvSpPr txBox="1"/>
          <p:nvPr>
            <p:ph idx="3" type="subTitle"/>
          </p:nvPr>
        </p:nvSpPr>
        <p:spPr>
          <a:xfrm>
            <a:off x="6084625" y="2818525"/>
            <a:ext cx="1408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2"/>
          <p:cNvSpPr txBox="1"/>
          <p:nvPr>
            <p:ph idx="4" type="subTitle"/>
          </p:nvPr>
        </p:nvSpPr>
        <p:spPr>
          <a:xfrm>
            <a:off x="1343825" y="3310114"/>
            <a:ext cx="19770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2"/>
          <p:cNvSpPr txBox="1"/>
          <p:nvPr>
            <p:ph idx="5" type="subTitle"/>
          </p:nvPr>
        </p:nvSpPr>
        <p:spPr>
          <a:xfrm>
            <a:off x="3568500" y="3310114"/>
            <a:ext cx="19611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2"/>
          <p:cNvSpPr txBox="1"/>
          <p:nvPr>
            <p:ph idx="6" type="subTitle"/>
          </p:nvPr>
        </p:nvSpPr>
        <p:spPr>
          <a:xfrm>
            <a:off x="5777275" y="3310114"/>
            <a:ext cx="20229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2"/>
          <p:cNvSpPr/>
          <p:nvPr/>
        </p:nvSpPr>
        <p:spPr>
          <a:xfrm flipH="1">
            <a:off x="-414699" y="-6191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2"/>
          <p:cNvSpPr/>
          <p:nvPr/>
        </p:nvSpPr>
        <p:spPr>
          <a:xfrm flipH="1">
            <a:off x="8008526" y="42590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2"/>
          <p:cNvSpPr txBox="1"/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7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855250" y="1690200"/>
            <a:ext cx="2845500" cy="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18" name="Google Shape;218;p33"/>
          <p:cNvSpPr txBox="1"/>
          <p:nvPr>
            <p:ph idx="1" type="subTitle"/>
          </p:nvPr>
        </p:nvSpPr>
        <p:spPr>
          <a:xfrm>
            <a:off x="855250" y="2568075"/>
            <a:ext cx="3296700" cy="1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3"/>
          <p:cNvSpPr/>
          <p:nvPr/>
        </p:nvSpPr>
        <p:spPr>
          <a:xfrm flipH="1">
            <a:off x="5089498" y="-1385800"/>
            <a:ext cx="8122200" cy="81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7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5732225" y="2034686"/>
            <a:ext cx="25977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979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22" name="Google Shape;222;p34"/>
          <p:cNvSpPr txBox="1"/>
          <p:nvPr>
            <p:ph idx="1" type="subTitle"/>
          </p:nvPr>
        </p:nvSpPr>
        <p:spPr>
          <a:xfrm>
            <a:off x="5133175" y="2572600"/>
            <a:ext cx="3196800" cy="1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4"/>
          <p:cNvSpPr/>
          <p:nvPr/>
        </p:nvSpPr>
        <p:spPr>
          <a:xfrm flipH="1">
            <a:off x="-4706240" y="-1385800"/>
            <a:ext cx="8122200" cy="81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7_2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855250" y="2024345"/>
            <a:ext cx="26565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26" name="Google Shape;226;p35"/>
          <p:cNvSpPr txBox="1"/>
          <p:nvPr>
            <p:ph idx="1" type="subTitle"/>
          </p:nvPr>
        </p:nvSpPr>
        <p:spPr>
          <a:xfrm>
            <a:off x="855250" y="2575500"/>
            <a:ext cx="3152100" cy="1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5"/>
          <p:cNvSpPr/>
          <p:nvPr/>
        </p:nvSpPr>
        <p:spPr>
          <a:xfrm flipH="1">
            <a:off x="5775298" y="-1385800"/>
            <a:ext cx="8122200" cy="81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hasCustomPrompt="1" type="title"/>
          </p:nvPr>
        </p:nvSpPr>
        <p:spPr>
          <a:xfrm>
            <a:off x="4099975" y="2973500"/>
            <a:ext cx="918000" cy="5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b="1"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230" name="Google Shape;230;p36"/>
          <p:cNvSpPr txBox="1"/>
          <p:nvPr>
            <p:ph hasCustomPrompt="1" idx="2" type="title"/>
          </p:nvPr>
        </p:nvSpPr>
        <p:spPr>
          <a:xfrm>
            <a:off x="6119800" y="2973500"/>
            <a:ext cx="918000" cy="5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b="1"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231" name="Google Shape;231;p36"/>
          <p:cNvSpPr txBox="1"/>
          <p:nvPr>
            <p:ph hasCustomPrompt="1" idx="3" type="title"/>
          </p:nvPr>
        </p:nvSpPr>
        <p:spPr>
          <a:xfrm>
            <a:off x="2080150" y="2973500"/>
            <a:ext cx="918000" cy="5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b="1"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232" name="Google Shape;232;p36"/>
          <p:cNvSpPr txBox="1"/>
          <p:nvPr>
            <p:ph idx="1" type="subTitle"/>
          </p:nvPr>
        </p:nvSpPr>
        <p:spPr>
          <a:xfrm>
            <a:off x="1678450" y="3856147"/>
            <a:ext cx="17214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6"/>
          <p:cNvSpPr txBox="1"/>
          <p:nvPr>
            <p:ph idx="4" type="subTitle"/>
          </p:nvPr>
        </p:nvSpPr>
        <p:spPr>
          <a:xfrm>
            <a:off x="3698275" y="3856147"/>
            <a:ext cx="17214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6"/>
          <p:cNvSpPr txBox="1"/>
          <p:nvPr>
            <p:ph idx="5" type="subTitle"/>
          </p:nvPr>
        </p:nvSpPr>
        <p:spPr>
          <a:xfrm>
            <a:off x="5718100" y="3856147"/>
            <a:ext cx="17214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6"/>
          <p:cNvSpPr txBox="1"/>
          <p:nvPr>
            <p:ph idx="6" type="subTitle"/>
          </p:nvPr>
        </p:nvSpPr>
        <p:spPr>
          <a:xfrm>
            <a:off x="1464700" y="3447135"/>
            <a:ext cx="21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b="1" sz="21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36" name="Google Shape;236;p36"/>
          <p:cNvSpPr txBox="1"/>
          <p:nvPr>
            <p:ph idx="7" type="subTitle"/>
          </p:nvPr>
        </p:nvSpPr>
        <p:spPr>
          <a:xfrm>
            <a:off x="3484525" y="3447135"/>
            <a:ext cx="21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b="1" sz="21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37" name="Google Shape;237;p36"/>
          <p:cNvSpPr txBox="1"/>
          <p:nvPr>
            <p:ph idx="8" type="subTitle"/>
          </p:nvPr>
        </p:nvSpPr>
        <p:spPr>
          <a:xfrm>
            <a:off x="5504350" y="3447135"/>
            <a:ext cx="21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b="1" sz="21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"/>
              <a:buNone/>
              <a:defRPr b="1" sz="18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38" name="Google Shape;238;p36"/>
          <p:cNvSpPr/>
          <p:nvPr/>
        </p:nvSpPr>
        <p:spPr>
          <a:xfrm flipH="1">
            <a:off x="7857375" y="413612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6"/>
          <p:cNvSpPr/>
          <p:nvPr/>
        </p:nvSpPr>
        <p:spPr>
          <a:xfrm flipH="1">
            <a:off x="-741824" y="4199275"/>
            <a:ext cx="1645200" cy="16452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6"/>
          <p:cNvSpPr txBox="1"/>
          <p:nvPr>
            <p:ph idx="9"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1" name="Google Shape;241;p36"/>
          <p:cNvSpPr/>
          <p:nvPr/>
        </p:nvSpPr>
        <p:spPr>
          <a:xfrm flipH="1">
            <a:off x="-741825" y="-84290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1797696" y="901975"/>
            <a:ext cx="55485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44" name="Google Shape;244;p37"/>
          <p:cNvSpPr txBox="1"/>
          <p:nvPr/>
        </p:nvSpPr>
        <p:spPr>
          <a:xfrm>
            <a:off x="1684975" y="3508775"/>
            <a:ext cx="57741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template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illustrations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5" name="Google Shape;245;p37"/>
          <p:cNvSpPr txBox="1"/>
          <p:nvPr>
            <p:ph idx="1" type="subTitle"/>
          </p:nvPr>
        </p:nvSpPr>
        <p:spPr>
          <a:xfrm>
            <a:off x="840025" y="1881475"/>
            <a:ext cx="74640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7"/>
          <p:cNvSpPr/>
          <p:nvPr/>
        </p:nvSpPr>
        <p:spPr>
          <a:xfrm flipH="1">
            <a:off x="7856126" y="42590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7"/>
          <p:cNvSpPr/>
          <p:nvPr/>
        </p:nvSpPr>
        <p:spPr>
          <a:xfrm flipH="1">
            <a:off x="-567099" y="-6191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_2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idx="1" type="subTitle"/>
          </p:nvPr>
        </p:nvSpPr>
        <p:spPr>
          <a:xfrm>
            <a:off x="2946550" y="2454075"/>
            <a:ext cx="12753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8"/>
          <p:cNvSpPr txBox="1"/>
          <p:nvPr>
            <p:ph idx="2" type="subTitle"/>
          </p:nvPr>
        </p:nvSpPr>
        <p:spPr>
          <a:xfrm>
            <a:off x="4901488" y="2454075"/>
            <a:ext cx="12753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8"/>
          <p:cNvSpPr txBox="1"/>
          <p:nvPr>
            <p:ph idx="3" type="subTitle"/>
          </p:nvPr>
        </p:nvSpPr>
        <p:spPr>
          <a:xfrm>
            <a:off x="991550" y="2454075"/>
            <a:ext cx="12753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8"/>
          <p:cNvSpPr txBox="1"/>
          <p:nvPr>
            <p:ph idx="4" type="subTitle"/>
          </p:nvPr>
        </p:nvSpPr>
        <p:spPr>
          <a:xfrm>
            <a:off x="6856438" y="2454075"/>
            <a:ext cx="12753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8"/>
          <p:cNvSpPr txBox="1"/>
          <p:nvPr>
            <p:ph idx="5" type="subTitle"/>
          </p:nvPr>
        </p:nvSpPr>
        <p:spPr>
          <a:xfrm>
            <a:off x="2811813" y="2785975"/>
            <a:ext cx="1544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8"/>
          <p:cNvSpPr txBox="1"/>
          <p:nvPr>
            <p:ph idx="6" type="subTitle"/>
          </p:nvPr>
        </p:nvSpPr>
        <p:spPr>
          <a:xfrm>
            <a:off x="4766788" y="2785975"/>
            <a:ext cx="1544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8"/>
          <p:cNvSpPr txBox="1"/>
          <p:nvPr>
            <p:ph idx="7" type="subTitle"/>
          </p:nvPr>
        </p:nvSpPr>
        <p:spPr>
          <a:xfrm>
            <a:off x="856850" y="2785975"/>
            <a:ext cx="1544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8"/>
          <p:cNvSpPr txBox="1"/>
          <p:nvPr>
            <p:ph idx="8" type="subTitle"/>
          </p:nvPr>
        </p:nvSpPr>
        <p:spPr>
          <a:xfrm>
            <a:off x="6721738" y="2785975"/>
            <a:ext cx="1544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8"/>
          <p:cNvSpPr txBox="1"/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38"/>
          <p:cNvSpPr/>
          <p:nvPr/>
        </p:nvSpPr>
        <p:spPr>
          <a:xfrm flipH="1">
            <a:off x="-1024299" y="-6953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8"/>
          <p:cNvSpPr/>
          <p:nvPr/>
        </p:nvSpPr>
        <p:spPr>
          <a:xfrm flipH="1">
            <a:off x="8160926" y="42590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30_2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/>
          <p:nvPr/>
        </p:nvSpPr>
        <p:spPr>
          <a:xfrm flipH="1">
            <a:off x="-3490515" y="-1385800"/>
            <a:ext cx="8122200" cy="81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9"/>
          <p:cNvSpPr/>
          <p:nvPr/>
        </p:nvSpPr>
        <p:spPr>
          <a:xfrm flipH="1">
            <a:off x="2609506" y="-2402950"/>
            <a:ext cx="3379800" cy="337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/>
          <p:nvPr/>
        </p:nvSpPr>
        <p:spPr>
          <a:xfrm flipH="1">
            <a:off x="7732059" y="4117100"/>
            <a:ext cx="2248500" cy="22485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0_1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/>
          <p:nvPr/>
        </p:nvSpPr>
        <p:spPr>
          <a:xfrm>
            <a:off x="-678200" y="4249800"/>
            <a:ext cx="2549100" cy="254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0"/>
          <p:cNvSpPr/>
          <p:nvPr/>
        </p:nvSpPr>
        <p:spPr>
          <a:xfrm>
            <a:off x="4184850" y="-3250300"/>
            <a:ext cx="6024900" cy="602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-7885851">
            <a:off x="3085351" y="1023670"/>
            <a:ext cx="3126755" cy="3095889"/>
          </a:xfrm>
          <a:custGeom>
            <a:rect b="b" l="l" r="r" t="t"/>
            <a:pathLst>
              <a:path extrusionOk="0" h="127361" w="118399">
                <a:moveTo>
                  <a:pt x="30558" y="0"/>
                </a:moveTo>
                <a:lnTo>
                  <a:pt x="29492" y="40"/>
                </a:lnTo>
                <a:lnTo>
                  <a:pt x="28465" y="119"/>
                </a:lnTo>
                <a:lnTo>
                  <a:pt x="27399" y="198"/>
                </a:lnTo>
                <a:lnTo>
                  <a:pt x="26333" y="316"/>
                </a:lnTo>
                <a:lnTo>
                  <a:pt x="25267" y="474"/>
                </a:lnTo>
                <a:lnTo>
                  <a:pt x="24241" y="632"/>
                </a:lnTo>
                <a:lnTo>
                  <a:pt x="23214" y="830"/>
                </a:lnTo>
                <a:lnTo>
                  <a:pt x="22188" y="1066"/>
                </a:lnTo>
                <a:lnTo>
                  <a:pt x="21161" y="1343"/>
                </a:lnTo>
                <a:lnTo>
                  <a:pt x="20174" y="1619"/>
                </a:lnTo>
                <a:lnTo>
                  <a:pt x="19148" y="1935"/>
                </a:lnTo>
                <a:lnTo>
                  <a:pt x="18201" y="2251"/>
                </a:lnTo>
                <a:lnTo>
                  <a:pt x="17214" y="2606"/>
                </a:lnTo>
                <a:lnTo>
                  <a:pt x="16266" y="3001"/>
                </a:lnTo>
                <a:lnTo>
                  <a:pt x="15319" y="3435"/>
                </a:lnTo>
                <a:lnTo>
                  <a:pt x="14411" y="3869"/>
                </a:lnTo>
                <a:lnTo>
                  <a:pt x="13503" y="4383"/>
                </a:lnTo>
                <a:lnTo>
                  <a:pt x="12595" y="4896"/>
                </a:lnTo>
                <a:lnTo>
                  <a:pt x="11726" y="5409"/>
                </a:lnTo>
                <a:lnTo>
                  <a:pt x="10897" y="6001"/>
                </a:lnTo>
                <a:lnTo>
                  <a:pt x="10068" y="6594"/>
                </a:lnTo>
                <a:lnTo>
                  <a:pt x="9278" y="7225"/>
                </a:lnTo>
                <a:lnTo>
                  <a:pt x="8489" y="7896"/>
                </a:lnTo>
                <a:lnTo>
                  <a:pt x="7739" y="8567"/>
                </a:lnTo>
                <a:lnTo>
                  <a:pt x="6988" y="9278"/>
                </a:lnTo>
                <a:lnTo>
                  <a:pt x="6317" y="10028"/>
                </a:lnTo>
                <a:lnTo>
                  <a:pt x="5607" y="10818"/>
                </a:lnTo>
                <a:lnTo>
                  <a:pt x="4975" y="11647"/>
                </a:lnTo>
                <a:lnTo>
                  <a:pt x="4343" y="12476"/>
                </a:lnTo>
                <a:lnTo>
                  <a:pt x="3751" y="13384"/>
                </a:lnTo>
                <a:lnTo>
                  <a:pt x="3198" y="14292"/>
                </a:lnTo>
                <a:lnTo>
                  <a:pt x="2409" y="15713"/>
                </a:lnTo>
                <a:lnTo>
                  <a:pt x="2093" y="16424"/>
                </a:lnTo>
                <a:lnTo>
                  <a:pt x="1738" y="17134"/>
                </a:lnTo>
                <a:lnTo>
                  <a:pt x="1461" y="17845"/>
                </a:lnTo>
                <a:lnTo>
                  <a:pt x="1185" y="18516"/>
                </a:lnTo>
                <a:lnTo>
                  <a:pt x="948" y="19227"/>
                </a:lnTo>
                <a:lnTo>
                  <a:pt x="751" y="19898"/>
                </a:lnTo>
                <a:lnTo>
                  <a:pt x="593" y="20569"/>
                </a:lnTo>
                <a:lnTo>
                  <a:pt x="435" y="21240"/>
                </a:lnTo>
                <a:lnTo>
                  <a:pt x="277" y="21911"/>
                </a:lnTo>
                <a:lnTo>
                  <a:pt x="198" y="22543"/>
                </a:lnTo>
                <a:lnTo>
                  <a:pt x="40" y="23846"/>
                </a:lnTo>
                <a:lnTo>
                  <a:pt x="1" y="25149"/>
                </a:lnTo>
                <a:lnTo>
                  <a:pt x="40" y="26175"/>
                </a:lnTo>
                <a:lnTo>
                  <a:pt x="119" y="27241"/>
                </a:lnTo>
                <a:lnTo>
                  <a:pt x="277" y="28268"/>
                </a:lnTo>
                <a:lnTo>
                  <a:pt x="474" y="29255"/>
                </a:lnTo>
                <a:lnTo>
                  <a:pt x="711" y="30281"/>
                </a:lnTo>
                <a:lnTo>
                  <a:pt x="1027" y="31268"/>
                </a:lnTo>
                <a:lnTo>
                  <a:pt x="1382" y="32215"/>
                </a:lnTo>
                <a:lnTo>
                  <a:pt x="1777" y="33202"/>
                </a:lnTo>
                <a:lnTo>
                  <a:pt x="2211" y="34150"/>
                </a:lnTo>
                <a:lnTo>
                  <a:pt x="2685" y="35097"/>
                </a:lnTo>
                <a:lnTo>
                  <a:pt x="3159" y="36045"/>
                </a:lnTo>
                <a:lnTo>
                  <a:pt x="3712" y="36953"/>
                </a:lnTo>
                <a:lnTo>
                  <a:pt x="4304" y="37861"/>
                </a:lnTo>
                <a:lnTo>
                  <a:pt x="4896" y="38769"/>
                </a:lnTo>
                <a:lnTo>
                  <a:pt x="5528" y="39677"/>
                </a:lnTo>
                <a:lnTo>
                  <a:pt x="6199" y="40585"/>
                </a:lnTo>
                <a:lnTo>
                  <a:pt x="7581" y="42362"/>
                </a:lnTo>
                <a:lnTo>
                  <a:pt x="9041" y="44099"/>
                </a:lnTo>
                <a:lnTo>
                  <a:pt x="10542" y="45796"/>
                </a:lnTo>
                <a:lnTo>
                  <a:pt x="12081" y="47494"/>
                </a:lnTo>
                <a:lnTo>
                  <a:pt x="15121" y="50889"/>
                </a:lnTo>
                <a:lnTo>
                  <a:pt x="16621" y="52547"/>
                </a:lnTo>
                <a:lnTo>
                  <a:pt x="18082" y="54205"/>
                </a:lnTo>
                <a:lnTo>
                  <a:pt x="19227" y="55548"/>
                </a:lnTo>
                <a:lnTo>
                  <a:pt x="20253" y="56890"/>
                </a:lnTo>
                <a:lnTo>
                  <a:pt x="21240" y="58232"/>
                </a:lnTo>
                <a:lnTo>
                  <a:pt x="22188" y="59575"/>
                </a:lnTo>
                <a:lnTo>
                  <a:pt x="23017" y="60917"/>
                </a:lnTo>
                <a:lnTo>
                  <a:pt x="23846" y="62259"/>
                </a:lnTo>
                <a:lnTo>
                  <a:pt x="24596" y="63601"/>
                </a:lnTo>
                <a:lnTo>
                  <a:pt x="25307" y="64944"/>
                </a:lnTo>
                <a:lnTo>
                  <a:pt x="25938" y="66286"/>
                </a:lnTo>
                <a:lnTo>
                  <a:pt x="26570" y="67668"/>
                </a:lnTo>
                <a:lnTo>
                  <a:pt x="27123" y="69010"/>
                </a:lnTo>
                <a:lnTo>
                  <a:pt x="27636" y="70352"/>
                </a:lnTo>
                <a:lnTo>
                  <a:pt x="28110" y="71734"/>
                </a:lnTo>
                <a:lnTo>
                  <a:pt x="28584" y="73116"/>
                </a:lnTo>
                <a:lnTo>
                  <a:pt x="28978" y="74498"/>
                </a:lnTo>
                <a:lnTo>
                  <a:pt x="29373" y="75879"/>
                </a:lnTo>
                <a:lnTo>
                  <a:pt x="29728" y="77261"/>
                </a:lnTo>
                <a:lnTo>
                  <a:pt x="30044" y="78682"/>
                </a:lnTo>
                <a:lnTo>
                  <a:pt x="30676" y="81525"/>
                </a:lnTo>
                <a:lnTo>
                  <a:pt x="31189" y="84446"/>
                </a:lnTo>
                <a:lnTo>
                  <a:pt x="31702" y="87407"/>
                </a:lnTo>
                <a:lnTo>
                  <a:pt x="32610" y="93527"/>
                </a:lnTo>
                <a:lnTo>
                  <a:pt x="33084" y="96685"/>
                </a:lnTo>
                <a:lnTo>
                  <a:pt x="33637" y="99962"/>
                </a:lnTo>
                <a:lnTo>
                  <a:pt x="34032" y="102133"/>
                </a:lnTo>
                <a:lnTo>
                  <a:pt x="34545" y="104423"/>
                </a:lnTo>
                <a:lnTo>
                  <a:pt x="34861" y="105568"/>
                </a:lnTo>
                <a:lnTo>
                  <a:pt x="35177" y="106713"/>
                </a:lnTo>
                <a:lnTo>
                  <a:pt x="35532" y="107897"/>
                </a:lnTo>
                <a:lnTo>
                  <a:pt x="35887" y="109042"/>
                </a:lnTo>
                <a:lnTo>
                  <a:pt x="36321" y="110226"/>
                </a:lnTo>
                <a:lnTo>
                  <a:pt x="36756" y="111371"/>
                </a:lnTo>
                <a:lnTo>
                  <a:pt x="37229" y="112516"/>
                </a:lnTo>
                <a:lnTo>
                  <a:pt x="37743" y="113621"/>
                </a:lnTo>
                <a:lnTo>
                  <a:pt x="38295" y="114766"/>
                </a:lnTo>
                <a:lnTo>
                  <a:pt x="38888" y="115832"/>
                </a:lnTo>
                <a:lnTo>
                  <a:pt x="39480" y="116898"/>
                </a:lnTo>
                <a:lnTo>
                  <a:pt x="40111" y="117925"/>
                </a:lnTo>
                <a:lnTo>
                  <a:pt x="40822" y="118951"/>
                </a:lnTo>
                <a:lnTo>
                  <a:pt x="41533" y="119899"/>
                </a:lnTo>
                <a:lnTo>
                  <a:pt x="42283" y="120807"/>
                </a:lnTo>
                <a:lnTo>
                  <a:pt x="43072" y="121715"/>
                </a:lnTo>
                <a:lnTo>
                  <a:pt x="43901" y="122544"/>
                </a:lnTo>
                <a:lnTo>
                  <a:pt x="44770" y="123294"/>
                </a:lnTo>
                <a:lnTo>
                  <a:pt x="45678" y="124004"/>
                </a:lnTo>
                <a:lnTo>
                  <a:pt x="46626" y="124676"/>
                </a:lnTo>
                <a:lnTo>
                  <a:pt x="47612" y="125268"/>
                </a:lnTo>
                <a:lnTo>
                  <a:pt x="48639" y="125821"/>
                </a:lnTo>
                <a:lnTo>
                  <a:pt x="49705" y="126255"/>
                </a:lnTo>
                <a:lnTo>
                  <a:pt x="50810" y="126650"/>
                </a:lnTo>
                <a:lnTo>
                  <a:pt x="51995" y="126965"/>
                </a:lnTo>
                <a:lnTo>
                  <a:pt x="53179" y="127163"/>
                </a:lnTo>
                <a:lnTo>
                  <a:pt x="54442" y="127321"/>
                </a:lnTo>
                <a:lnTo>
                  <a:pt x="55745" y="127360"/>
                </a:lnTo>
                <a:lnTo>
                  <a:pt x="57048" y="127321"/>
                </a:lnTo>
                <a:lnTo>
                  <a:pt x="58430" y="127163"/>
                </a:lnTo>
                <a:lnTo>
                  <a:pt x="59812" y="126926"/>
                </a:lnTo>
                <a:lnTo>
                  <a:pt x="61272" y="126610"/>
                </a:lnTo>
                <a:lnTo>
                  <a:pt x="62812" y="126136"/>
                </a:lnTo>
                <a:lnTo>
                  <a:pt x="64352" y="125584"/>
                </a:lnTo>
                <a:lnTo>
                  <a:pt x="65970" y="124912"/>
                </a:lnTo>
                <a:lnTo>
                  <a:pt x="67628" y="124123"/>
                </a:lnTo>
                <a:lnTo>
                  <a:pt x="68971" y="123412"/>
                </a:lnTo>
                <a:lnTo>
                  <a:pt x="70274" y="122583"/>
                </a:lnTo>
                <a:lnTo>
                  <a:pt x="71497" y="121754"/>
                </a:lnTo>
                <a:lnTo>
                  <a:pt x="72682" y="120807"/>
                </a:lnTo>
                <a:lnTo>
                  <a:pt x="73827" y="119859"/>
                </a:lnTo>
                <a:lnTo>
                  <a:pt x="74893" y="118833"/>
                </a:lnTo>
                <a:lnTo>
                  <a:pt x="75919" y="117767"/>
                </a:lnTo>
                <a:lnTo>
                  <a:pt x="76906" y="116661"/>
                </a:lnTo>
                <a:lnTo>
                  <a:pt x="77854" y="115477"/>
                </a:lnTo>
                <a:lnTo>
                  <a:pt x="78762" y="114293"/>
                </a:lnTo>
                <a:lnTo>
                  <a:pt x="79630" y="113069"/>
                </a:lnTo>
                <a:lnTo>
                  <a:pt x="80459" y="111845"/>
                </a:lnTo>
                <a:lnTo>
                  <a:pt x="81288" y="110542"/>
                </a:lnTo>
                <a:lnTo>
                  <a:pt x="82078" y="109239"/>
                </a:lnTo>
                <a:lnTo>
                  <a:pt x="82828" y="107936"/>
                </a:lnTo>
                <a:lnTo>
                  <a:pt x="83578" y="106594"/>
                </a:lnTo>
                <a:lnTo>
                  <a:pt x="84999" y="103870"/>
                </a:lnTo>
                <a:lnTo>
                  <a:pt x="86381" y="101146"/>
                </a:lnTo>
                <a:lnTo>
                  <a:pt x="87723" y="98422"/>
                </a:lnTo>
                <a:lnTo>
                  <a:pt x="89066" y="95698"/>
                </a:lnTo>
                <a:lnTo>
                  <a:pt x="90447" y="93092"/>
                </a:lnTo>
                <a:lnTo>
                  <a:pt x="91158" y="91789"/>
                </a:lnTo>
                <a:lnTo>
                  <a:pt x="91869" y="90526"/>
                </a:lnTo>
                <a:lnTo>
                  <a:pt x="92579" y="89302"/>
                </a:lnTo>
                <a:lnTo>
                  <a:pt x="93329" y="88118"/>
                </a:lnTo>
                <a:lnTo>
                  <a:pt x="94119" y="86934"/>
                </a:lnTo>
                <a:lnTo>
                  <a:pt x="94909" y="85828"/>
                </a:lnTo>
                <a:lnTo>
                  <a:pt x="95777" y="84683"/>
                </a:lnTo>
                <a:lnTo>
                  <a:pt x="96646" y="83578"/>
                </a:lnTo>
                <a:lnTo>
                  <a:pt x="97554" y="82472"/>
                </a:lnTo>
                <a:lnTo>
                  <a:pt x="98501" y="81367"/>
                </a:lnTo>
                <a:lnTo>
                  <a:pt x="100396" y="79235"/>
                </a:lnTo>
                <a:lnTo>
                  <a:pt x="102331" y="77064"/>
                </a:lnTo>
                <a:lnTo>
                  <a:pt x="106239" y="72839"/>
                </a:lnTo>
                <a:lnTo>
                  <a:pt x="108134" y="70708"/>
                </a:lnTo>
                <a:lnTo>
                  <a:pt x="109950" y="68576"/>
                </a:lnTo>
                <a:lnTo>
                  <a:pt x="110819" y="67470"/>
                </a:lnTo>
                <a:lnTo>
                  <a:pt x="111648" y="66365"/>
                </a:lnTo>
                <a:lnTo>
                  <a:pt x="112477" y="65260"/>
                </a:lnTo>
                <a:lnTo>
                  <a:pt x="113227" y="64115"/>
                </a:lnTo>
                <a:lnTo>
                  <a:pt x="113977" y="62970"/>
                </a:lnTo>
                <a:lnTo>
                  <a:pt x="114648" y="61825"/>
                </a:lnTo>
                <a:lnTo>
                  <a:pt x="115319" y="60640"/>
                </a:lnTo>
                <a:lnTo>
                  <a:pt x="115911" y="59456"/>
                </a:lnTo>
                <a:lnTo>
                  <a:pt x="116425" y="58232"/>
                </a:lnTo>
                <a:lnTo>
                  <a:pt x="116898" y="57008"/>
                </a:lnTo>
                <a:lnTo>
                  <a:pt x="117333" y="55745"/>
                </a:lnTo>
                <a:lnTo>
                  <a:pt x="117688" y="54442"/>
                </a:lnTo>
                <a:lnTo>
                  <a:pt x="117964" y="53139"/>
                </a:lnTo>
                <a:lnTo>
                  <a:pt x="118201" y="51797"/>
                </a:lnTo>
                <a:lnTo>
                  <a:pt x="118320" y="50415"/>
                </a:lnTo>
                <a:lnTo>
                  <a:pt x="118399" y="49034"/>
                </a:lnTo>
                <a:lnTo>
                  <a:pt x="118399" y="48678"/>
                </a:lnTo>
                <a:lnTo>
                  <a:pt x="118399" y="47849"/>
                </a:lnTo>
                <a:lnTo>
                  <a:pt x="118359" y="47060"/>
                </a:lnTo>
                <a:lnTo>
                  <a:pt x="118280" y="46270"/>
                </a:lnTo>
                <a:lnTo>
                  <a:pt x="118201" y="45441"/>
                </a:lnTo>
                <a:lnTo>
                  <a:pt x="118083" y="44651"/>
                </a:lnTo>
                <a:lnTo>
                  <a:pt x="117964" y="43862"/>
                </a:lnTo>
                <a:lnTo>
                  <a:pt x="117806" y="43112"/>
                </a:lnTo>
                <a:lnTo>
                  <a:pt x="117609" y="42322"/>
                </a:lnTo>
                <a:lnTo>
                  <a:pt x="117412" y="41572"/>
                </a:lnTo>
                <a:lnTo>
                  <a:pt x="117175" y="40782"/>
                </a:lnTo>
                <a:lnTo>
                  <a:pt x="116898" y="40032"/>
                </a:lnTo>
                <a:lnTo>
                  <a:pt x="116622" y="39322"/>
                </a:lnTo>
                <a:lnTo>
                  <a:pt x="116306" y="38572"/>
                </a:lnTo>
                <a:lnTo>
                  <a:pt x="115990" y="37861"/>
                </a:lnTo>
                <a:lnTo>
                  <a:pt x="115635" y="37150"/>
                </a:lnTo>
                <a:lnTo>
                  <a:pt x="115240" y="36479"/>
                </a:lnTo>
                <a:lnTo>
                  <a:pt x="114845" y="35769"/>
                </a:lnTo>
                <a:lnTo>
                  <a:pt x="114411" y="35097"/>
                </a:lnTo>
                <a:lnTo>
                  <a:pt x="113937" y="34466"/>
                </a:lnTo>
                <a:lnTo>
                  <a:pt x="113464" y="33834"/>
                </a:lnTo>
                <a:lnTo>
                  <a:pt x="112950" y="33202"/>
                </a:lnTo>
                <a:lnTo>
                  <a:pt x="112398" y="32610"/>
                </a:lnTo>
                <a:lnTo>
                  <a:pt x="111845" y="32018"/>
                </a:lnTo>
                <a:lnTo>
                  <a:pt x="111253" y="31465"/>
                </a:lnTo>
                <a:lnTo>
                  <a:pt x="110661" y="30913"/>
                </a:lnTo>
                <a:lnTo>
                  <a:pt x="110029" y="30399"/>
                </a:lnTo>
                <a:lnTo>
                  <a:pt x="109358" y="29886"/>
                </a:lnTo>
                <a:lnTo>
                  <a:pt x="108687" y="29373"/>
                </a:lnTo>
                <a:lnTo>
                  <a:pt x="107976" y="28939"/>
                </a:lnTo>
                <a:lnTo>
                  <a:pt x="107226" y="28465"/>
                </a:lnTo>
                <a:lnTo>
                  <a:pt x="106476" y="28070"/>
                </a:lnTo>
                <a:lnTo>
                  <a:pt x="105686" y="27675"/>
                </a:lnTo>
                <a:lnTo>
                  <a:pt x="104147" y="27004"/>
                </a:lnTo>
                <a:lnTo>
                  <a:pt x="102607" y="26373"/>
                </a:lnTo>
                <a:lnTo>
                  <a:pt x="101028" y="25820"/>
                </a:lnTo>
                <a:lnTo>
                  <a:pt x="99409" y="25307"/>
                </a:lnTo>
                <a:lnTo>
                  <a:pt x="97790" y="24833"/>
                </a:lnTo>
                <a:lnTo>
                  <a:pt x="96132" y="24399"/>
                </a:lnTo>
                <a:lnTo>
                  <a:pt x="94474" y="23964"/>
                </a:lnTo>
                <a:lnTo>
                  <a:pt x="92816" y="23570"/>
                </a:lnTo>
                <a:lnTo>
                  <a:pt x="89460" y="22859"/>
                </a:lnTo>
                <a:lnTo>
                  <a:pt x="86105" y="22148"/>
                </a:lnTo>
                <a:lnTo>
                  <a:pt x="82749" y="21398"/>
                </a:lnTo>
                <a:lnTo>
                  <a:pt x="81091" y="21003"/>
                </a:lnTo>
                <a:lnTo>
                  <a:pt x="79433" y="20569"/>
                </a:lnTo>
                <a:lnTo>
                  <a:pt x="78169" y="20214"/>
                </a:lnTo>
                <a:lnTo>
                  <a:pt x="76945" y="19780"/>
                </a:lnTo>
                <a:lnTo>
                  <a:pt x="75761" y="19345"/>
                </a:lnTo>
                <a:lnTo>
                  <a:pt x="74577" y="18872"/>
                </a:lnTo>
                <a:lnTo>
                  <a:pt x="73432" y="18358"/>
                </a:lnTo>
                <a:lnTo>
                  <a:pt x="72326" y="17845"/>
                </a:lnTo>
                <a:lnTo>
                  <a:pt x="71221" y="17253"/>
                </a:lnTo>
                <a:lnTo>
                  <a:pt x="70116" y="16661"/>
                </a:lnTo>
                <a:lnTo>
                  <a:pt x="69050" y="16069"/>
                </a:lnTo>
                <a:lnTo>
                  <a:pt x="68023" y="15437"/>
                </a:lnTo>
                <a:lnTo>
                  <a:pt x="65970" y="14134"/>
                </a:lnTo>
                <a:lnTo>
                  <a:pt x="63917" y="12792"/>
                </a:lnTo>
                <a:lnTo>
                  <a:pt x="61943" y="11410"/>
                </a:lnTo>
                <a:lnTo>
                  <a:pt x="59930" y="10028"/>
                </a:lnTo>
                <a:lnTo>
                  <a:pt x="57917" y="8646"/>
                </a:lnTo>
                <a:lnTo>
                  <a:pt x="55864" y="7344"/>
                </a:lnTo>
                <a:lnTo>
                  <a:pt x="53811" y="6041"/>
                </a:lnTo>
                <a:lnTo>
                  <a:pt x="52745" y="5449"/>
                </a:lnTo>
                <a:lnTo>
                  <a:pt x="51679" y="4856"/>
                </a:lnTo>
                <a:lnTo>
                  <a:pt x="50573" y="4304"/>
                </a:lnTo>
                <a:lnTo>
                  <a:pt x="49468" y="3790"/>
                </a:lnTo>
                <a:lnTo>
                  <a:pt x="48323" y="3277"/>
                </a:lnTo>
                <a:lnTo>
                  <a:pt x="47139" y="2804"/>
                </a:lnTo>
                <a:lnTo>
                  <a:pt x="45954" y="2369"/>
                </a:lnTo>
                <a:lnTo>
                  <a:pt x="44731" y="1974"/>
                </a:lnTo>
                <a:lnTo>
                  <a:pt x="43151" y="1501"/>
                </a:lnTo>
                <a:lnTo>
                  <a:pt x="41572" y="1106"/>
                </a:lnTo>
                <a:lnTo>
                  <a:pt x="39954" y="790"/>
                </a:lnTo>
                <a:lnTo>
                  <a:pt x="38295" y="514"/>
                </a:lnTo>
                <a:lnTo>
                  <a:pt x="36637" y="277"/>
                </a:lnTo>
                <a:lnTo>
                  <a:pt x="34979" y="119"/>
                </a:lnTo>
                <a:lnTo>
                  <a:pt x="33321" y="40"/>
                </a:lnTo>
                <a:lnTo>
                  <a:pt x="31623" y="0"/>
                </a:lnTo>
                <a:close/>
              </a:path>
            </a:pathLst>
          </a:custGeom>
          <a:solidFill>
            <a:srgbClr val="F4F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6811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919675" y="1972790"/>
            <a:ext cx="21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919675" y="2423015"/>
            <a:ext cx="21489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6075425" y="1972799"/>
            <a:ext cx="21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6075425" y="2423024"/>
            <a:ext cx="21489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/>
          <p:nvPr/>
        </p:nvSpPr>
        <p:spPr>
          <a:xfrm>
            <a:off x="2796750" y="3374300"/>
            <a:ext cx="3550500" cy="3550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5014476" y="4474375"/>
            <a:ext cx="2394300" cy="23943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-1365524" y="-950050"/>
            <a:ext cx="2394300" cy="2394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_1_1_2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30_1_1_1_1">
    <p:bg>
      <p:bgPr>
        <a:solidFill>
          <a:schemeClr val="dk2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2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33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720000" y="511025"/>
            <a:ext cx="770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-954249" y="427797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8093701" y="-8936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688800" y="1613550"/>
            <a:ext cx="37665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2936725" y="2625000"/>
            <a:ext cx="327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/>
          <p:nvPr/>
        </p:nvSpPr>
        <p:spPr>
          <a:xfrm>
            <a:off x="-1489621" y="-1469975"/>
            <a:ext cx="3379800" cy="337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2882104" y="4196225"/>
            <a:ext cx="3379800" cy="3379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-1004400" y="686425"/>
            <a:ext cx="2071800" cy="20718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7765525" y="-882575"/>
            <a:ext cx="2071800" cy="2071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noFill/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1914300" y="1353591"/>
            <a:ext cx="5315400" cy="19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9" name="Google Shape;49;p8"/>
          <p:cNvSpPr/>
          <p:nvPr/>
        </p:nvSpPr>
        <p:spPr>
          <a:xfrm>
            <a:off x="3191701" y="4228550"/>
            <a:ext cx="2739900" cy="2739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8076225" y="-982450"/>
            <a:ext cx="2071800" cy="2071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-1676950" y="-1745100"/>
            <a:ext cx="3287400" cy="328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2440950" y="1491475"/>
            <a:ext cx="42621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2440950" y="2368000"/>
            <a:ext cx="42621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/>
          <p:nvPr/>
        </p:nvSpPr>
        <p:spPr>
          <a:xfrm>
            <a:off x="-1663675" y="-1676275"/>
            <a:ext cx="3310800" cy="33108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7594375" y="-2600075"/>
            <a:ext cx="6024900" cy="602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/>
          <p:nvPr/>
        </p:nvSpPr>
        <p:spPr>
          <a:xfrm>
            <a:off x="7661900" y="2596300"/>
            <a:ext cx="3310800" cy="33108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-4377775" y="2689175"/>
            <a:ext cx="6024900" cy="602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779050" y="678025"/>
            <a:ext cx="3813300" cy="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2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b="1"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b="1"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b="1"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b="1"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b="1"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b="1"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b="1"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b="1"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b="1"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5.jpg"/><Relationship Id="rId5" Type="http://schemas.openxmlformats.org/officeDocument/2006/relationships/image" Target="../media/image7.jp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idx="9" type="title"/>
          </p:nvPr>
        </p:nvSpPr>
        <p:spPr>
          <a:xfrm>
            <a:off x="228600" y="616925"/>
            <a:ext cx="9144000" cy="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1D458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Tim Infinite</a:t>
            </a:r>
            <a:endParaRPr b="0" sz="2400">
              <a:solidFill>
                <a:srgbClr val="1D458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278" name="Google Shape;278;p45"/>
          <p:cNvPicPr preferRelativeResize="0"/>
          <p:nvPr/>
        </p:nvPicPr>
        <p:blipFill rotWithShape="1">
          <a:blip r:embed="rId3">
            <a:alphaModFix/>
          </a:blip>
          <a:srcRect b="0" l="12789" r="12242" t="0"/>
          <a:stretch/>
        </p:blipFill>
        <p:spPr>
          <a:xfrm>
            <a:off x="830663" y="1505506"/>
            <a:ext cx="1861800" cy="1863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9" name="Google Shape;279;p45"/>
          <p:cNvSpPr txBox="1"/>
          <p:nvPr/>
        </p:nvSpPr>
        <p:spPr>
          <a:xfrm>
            <a:off x="700325" y="3442825"/>
            <a:ext cx="21225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D4580"/>
                </a:solidFill>
                <a:latin typeface="Poppins"/>
                <a:ea typeface="Poppins"/>
                <a:cs typeface="Poppins"/>
                <a:sym typeface="Poppins"/>
              </a:rPr>
              <a:t>Arnold Sidiprasetija</a:t>
            </a:r>
            <a:endParaRPr b="1">
              <a:solidFill>
                <a:srgbClr val="1D458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80" name="Google Shape;28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1513" y="1506406"/>
            <a:ext cx="1861800" cy="1861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81" name="Google Shape;281;p45"/>
          <p:cNvSpPr txBox="1"/>
          <p:nvPr/>
        </p:nvSpPr>
        <p:spPr>
          <a:xfrm>
            <a:off x="6321175" y="3442825"/>
            <a:ext cx="21225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D4580"/>
                </a:solidFill>
                <a:latin typeface="Poppins"/>
                <a:ea typeface="Poppins"/>
                <a:cs typeface="Poppins"/>
                <a:sym typeface="Poppins"/>
              </a:rPr>
              <a:t>Tio Syaifuddin</a:t>
            </a:r>
            <a:endParaRPr b="1">
              <a:solidFill>
                <a:srgbClr val="1D458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2" name="Google Shape;282;p45"/>
          <p:cNvSpPr txBox="1"/>
          <p:nvPr/>
        </p:nvSpPr>
        <p:spPr>
          <a:xfrm>
            <a:off x="3444125" y="3442825"/>
            <a:ext cx="22758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D4580"/>
                </a:solidFill>
                <a:latin typeface="Poppins"/>
                <a:ea typeface="Poppins"/>
                <a:cs typeface="Poppins"/>
                <a:sym typeface="Poppins"/>
              </a:rPr>
              <a:t>Angelina Vanni Pazya</a:t>
            </a:r>
            <a:endParaRPr b="1">
              <a:solidFill>
                <a:srgbClr val="1D458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3" name="Google Shape;283;p45"/>
          <p:cNvSpPr txBox="1"/>
          <p:nvPr/>
        </p:nvSpPr>
        <p:spPr>
          <a:xfrm>
            <a:off x="700325" y="3753925"/>
            <a:ext cx="21225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Institut Teknologi Sepuluh Nopember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4" name="Google Shape;284;p45"/>
          <p:cNvSpPr txBox="1"/>
          <p:nvPr/>
        </p:nvSpPr>
        <p:spPr>
          <a:xfrm>
            <a:off x="3510750" y="3753925"/>
            <a:ext cx="21225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Universitas Kristen Petra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5" name="Google Shape;285;p45"/>
          <p:cNvSpPr txBox="1"/>
          <p:nvPr/>
        </p:nvSpPr>
        <p:spPr>
          <a:xfrm>
            <a:off x="6321175" y="3753925"/>
            <a:ext cx="21225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Universitas Brawijaya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86" name="Google Shape;286;p45"/>
          <p:cNvPicPr preferRelativeResize="0"/>
          <p:nvPr/>
        </p:nvPicPr>
        <p:blipFill rotWithShape="1">
          <a:blip r:embed="rId5">
            <a:alphaModFix/>
          </a:blip>
          <a:srcRect b="19086" l="0" r="0" t="5917"/>
          <a:stretch/>
        </p:blipFill>
        <p:spPr>
          <a:xfrm>
            <a:off x="3643063" y="1466356"/>
            <a:ext cx="1941900" cy="1941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87" name="Google Shape;287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9400" y="152800"/>
            <a:ext cx="1941898" cy="309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6600" y="790700"/>
            <a:ext cx="446540" cy="2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6"/>
          <p:cNvPicPr preferRelativeResize="0"/>
          <p:nvPr/>
        </p:nvPicPr>
        <p:blipFill rotWithShape="1">
          <a:blip r:embed="rId3">
            <a:alphaModFix/>
          </a:blip>
          <a:srcRect b="0" l="6576" r="0" t="17938"/>
          <a:stretch/>
        </p:blipFill>
        <p:spPr>
          <a:xfrm>
            <a:off x="3727100" y="563800"/>
            <a:ext cx="4379074" cy="25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6"/>
          <p:cNvSpPr txBox="1"/>
          <p:nvPr/>
        </p:nvSpPr>
        <p:spPr>
          <a:xfrm>
            <a:off x="1203725" y="4520825"/>
            <a:ext cx="63171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rgbClr val="B6D7A8"/>
                </a:solidFill>
                <a:latin typeface="Poppins"/>
                <a:ea typeface="Poppins"/>
                <a:cs typeface="Poppins"/>
                <a:sym typeface="Poppins"/>
              </a:rPr>
              <a:t>*source: https://databoks.katadata.co.id/datapublish/2019/07/18/2015-2045-angka-kematian-terus-naik-angka-kelahiran-relatif-stabil</a:t>
            </a:r>
            <a:endParaRPr i="1" sz="600">
              <a:solidFill>
                <a:srgbClr val="B6D7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6D7A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5" name="Google Shape;295;p46"/>
          <p:cNvPicPr preferRelativeResize="0"/>
          <p:nvPr/>
        </p:nvPicPr>
        <p:blipFill rotWithShape="1">
          <a:blip r:embed="rId4">
            <a:alphaModFix/>
          </a:blip>
          <a:srcRect b="0" l="19419" r="0" t="6855"/>
          <a:stretch/>
        </p:blipFill>
        <p:spPr>
          <a:xfrm>
            <a:off x="850350" y="917788"/>
            <a:ext cx="3208274" cy="294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6"/>
          <p:cNvPicPr preferRelativeResize="0"/>
          <p:nvPr/>
        </p:nvPicPr>
        <p:blipFill rotWithShape="1">
          <a:blip r:embed="rId5">
            <a:alphaModFix/>
          </a:blip>
          <a:srcRect b="0" l="0" r="0" t="15697"/>
          <a:stretch/>
        </p:blipFill>
        <p:spPr>
          <a:xfrm>
            <a:off x="3220350" y="1972475"/>
            <a:ext cx="4486374" cy="23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9400" y="152800"/>
            <a:ext cx="1941898" cy="30910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6"/>
          <p:cNvSpPr txBox="1"/>
          <p:nvPr/>
        </p:nvSpPr>
        <p:spPr>
          <a:xfrm>
            <a:off x="1203725" y="4828050"/>
            <a:ext cx="6317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rgbClr val="B6D7A8"/>
                </a:solidFill>
                <a:latin typeface="Poppins"/>
                <a:ea typeface="Poppins"/>
                <a:cs typeface="Poppins"/>
                <a:sym typeface="Poppins"/>
              </a:rPr>
              <a:t>https://radarsemarang.jawapos.com/kendal/721406854/warga-kendal-keluhkan-rs-rujukan-bpjs-jauh-dari-tempat-tinggal</a:t>
            </a:r>
            <a:endParaRPr>
              <a:solidFill>
                <a:srgbClr val="B6D7A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46"/>
          <p:cNvSpPr txBox="1"/>
          <p:nvPr/>
        </p:nvSpPr>
        <p:spPr>
          <a:xfrm>
            <a:off x="1203725" y="4682725"/>
            <a:ext cx="6317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rgbClr val="B6D7A8"/>
                </a:solidFill>
                <a:latin typeface="Poppins"/>
                <a:ea typeface="Poppins"/>
                <a:cs typeface="Poppins"/>
                <a:sym typeface="Poppins"/>
              </a:rPr>
              <a:t>https://www.siloamhospitals.com/en/informasi-siloam/artikel/waspada-5-jenis-penyakit-penyebab-kematian-tertinggi-di-indonesia</a:t>
            </a:r>
            <a:endParaRPr>
              <a:solidFill>
                <a:srgbClr val="B6D7A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25" y="137488"/>
            <a:ext cx="8655149" cy="486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idx="9" type="title"/>
          </p:nvPr>
        </p:nvSpPr>
        <p:spPr>
          <a:xfrm>
            <a:off x="1460513" y="785425"/>
            <a:ext cx="26319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1D458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Deskripsi</a:t>
            </a:r>
            <a:endParaRPr b="0" sz="1800">
              <a:solidFill>
                <a:srgbClr val="1D458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10" name="Google Shape;310;p48"/>
          <p:cNvSpPr txBox="1"/>
          <p:nvPr/>
        </p:nvSpPr>
        <p:spPr>
          <a:xfrm>
            <a:off x="1060375" y="1389825"/>
            <a:ext cx="6938400" cy="24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4580"/>
                </a:solidFill>
                <a:latin typeface="Poppins"/>
                <a:ea typeface="Poppins"/>
                <a:cs typeface="Poppins"/>
                <a:sym typeface="Poppins"/>
              </a:rPr>
              <a:t>Meningkatnya angka kematian</a:t>
            </a:r>
            <a:r>
              <a:rPr lang="en" sz="1100">
                <a:solidFill>
                  <a:srgbClr val="1D4580"/>
                </a:solidFill>
                <a:latin typeface="Poppins"/>
                <a:ea typeface="Poppins"/>
                <a:cs typeface="Poppins"/>
                <a:sym typeface="Poppins"/>
              </a:rPr>
              <a:t> di Indonesia sejak 2015 memerlukan tindakan. Solusinya: analisis data BPJS untuk mengidentifikasi faktor penyebab kematian. Asumsi faktor penyebab: </a:t>
            </a:r>
            <a:r>
              <a:rPr b="1" lang="en" sz="1100">
                <a:solidFill>
                  <a:srgbClr val="1D4580"/>
                </a:solidFill>
                <a:latin typeface="Poppins"/>
                <a:ea typeface="Poppins"/>
                <a:cs typeface="Poppins"/>
                <a:sym typeface="Poppins"/>
              </a:rPr>
              <a:t>fasilitas kesehatan kurang memadai di beberapa daerah</a:t>
            </a:r>
            <a:r>
              <a:rPr lang="en" sz="1100">
                <a:solidFill>
                  <a:srgbClr val="1D4580"/>
                </a:solidFill>
                <a:latin typeface="Poppins"/>
                <a:ea typeface="Poppins"/>
                <a:cs typeface="Poppins"/>
                <a:sym typeface="Poppins"/>
              </a:rPr>
              <a:t> dan </a:t>
            </a:r>
            <a:r>
              <a:rPr b="1" lang="en" sz="1100">
                <a:solidFill>
                  <a:srgbClr val="1D4580"/>
                </a:solidFill>
                <a:latin typeface="Poppins"/>
                <a:ea typeface="Poppins"/>
                <a:cs typeface="Poppins"/>
                <a:sym typeface="Poppins"/>
              </a:rPr>
              <a:t>diagnosa penyakit berisiko tinggi</a:t>
            </a:r>
            <a:r>
              <a:rPr lang="en" sz="1100">
                <a:solidFill>
                  <a:srgbClr val="1D4580"/>
                </a:solidFill>
                <a:latin typeface="Poppins"/>
                <a:ea typeface="Poppins"/>
                <a:cs typeface="Poppins"/>
                <a:sym typeface="Poppins"/>
              </a:rPr>
              <a:t>. Dashboard Power BI akan </a:t>
            </a:r>
            <a:r>
              <a:rPr b="1" lang="en" sz="1300">
                <a:solidFill>
                  <a:srgbClr val="1D4580"/>
                </a:solidFill>
                <a:latin typeface="Poppins"/>
                <a:ea typeface="Poppins"/>
                <a:cs typeface="Poppins"/>
                <a:sym typeface="Poppins"/>
              </a:rPr>
              <a:t>menyajikan analisis lengkap</a:t>
            </a:r>
            <a:r>
              <a:rPr lang="en" sz="1100">
                <a:solidFill>
                  <a:srgbClr val="1D4580"/>
                </a:solidFill>
                <a:latin typeface="Poppins"/>
                <a:ea typeface="Poppins"/>
                <a:cs typeface="Poppins"/>
                <a:sym typeface="Poppins"/>
              </a:rPr>
              <a:t> untuk mendukung pengambilan </a:t>
            </a:r>
            <a:r>
              <a:rPr b="1" lang="en" sz="1300">
                <a:solidFill>
                  <a:srgbClr val="1D4580"/>
                </a:solidFill>
                <a:latin typeface="Poppins"/>
                <a:ea typeface="Poppins"/>
                <a:cs typeface="Poppins"/>
                <a:sym typeface="Poppins"/>
              </a:rPr>
              <a:t>keputusan yang tepat</a:t>
            </a:r>
            <a:r>
              <a:rPr lang="en" sz="1100">
                <a:solidFill>
                  <a:srgbClr val="1D4580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endParaRPr i="1" sz="600">
              <a:solidFill>
                <a:srgbClr val="1D458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11" name="Google Shape;311;p48"/>
          <p:cNvGrpSpPr/>
          <p:nvPr/>
        </p:nvGrpSpPr>
        <p:grpSpPr>
          <a:xfrm>
            <a:off x="1060387" y="865690"/>
            <a:ext cx="340608" cy="340168"/>
            <a:chOff x="5053900" y="2021500"/>
            <a:chExt cx="483750" cy="483125"/>
          </a:xfrm>
        </p:grpSpPr>
        <p:sp>
          <p:nvSpPr>
            <p:cNvPr id="312" name="Google Shape;312;p48"/>
            <p:cNvSpPr/>
            <p:nvPr/>
          </p:nvSpPr>
          <p:spPr>
            <a:xfrm>
              <a:off x="5281350" y="2078100"/>
              <a:ext cx="127375" cy="127350"/>
            </a:xfrm>
            <a:custGeom>
              <a:rect b="b" l="l" r="r" t="t"/>
              <a:pathLst>
                <a:path extrusionOk="0" h="5094" w="5095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rgbClr val="1D4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D4580"/>
                </a:solidFill>
              </a:endParaRPr>
            </a:p>
          </p:txBody>
        </p:sp>
        <p:sp>
          <p:nvSpPr>
            <p:cNvPr id="313" name="Google Shape;313;p48"/>
            <p:cNvSpPr/>
            <p:nvPr/>
          </p:nvSpPr>
          <p:spPr>
            <a:xfrm>
              <a:off x="5118000" y="2021500"/>
              <a:ext cx="368700" cy="483125"/>
            </a:xfrm>
            <a:custGeom>
              <a:rect b="b" l="l" r="r" t="t"/>
              <a:pathLst>
                <a:path extrusionOk="0" h="19325" w="14748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rgbClr val="1D4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D4580"/>
                </a:solidFill>
              </a:endParaRPr>
            </a:p>
          </p:txBody>
        </p:sp>
        <p:sp>
          <p:nvSpPr>
            <p:cNvPr id="314" name="Google Shape;314;p48"/>
            <p:cNvSpPr/>
            <p:nvPr/>
          </p:nvSpPr>
          <p:spPr>
            <a:xfrm>
              <a:off x="50539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1D4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D4580"/>
                </a:solidFill>
              </a:endParaRPr>
            </a:p>
          </p:txBody>
        </p:sp>
        <p:sp>
          <p:nvSpPr>
            <p:cNvPr id="315" name="Google Shape;315;p48"/>
            <p:cNvSpPr/>
            <p:nvPr/>
          </p:nvSpPr>
          <p:spPr>
            <a:xfrm>
              <a:off x="5056850" y="2096550"/>
              <a:ext cx="50750" cy="48025"/>
            </a:xfrm>
            <a:custGeom>
              <a:rect b="b" l="l" r="r" t="t"/>
              <a:pathLst>
                <a:path extrusionOk="0" h="1921" w="203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1D4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D4580"/>
                </a:solidFill>
              </a:endParaRPr>
            </a:p>
          </p:txBody>
        </p:sp>
        <p:sp>
          <p:nvSpPr>
            <p:cNvPr id="316" name="Google Shape;316;p48"/>
            <p:cNvSpPr/>
            <p:nvPr/>
          </p:nvSpPr>
          <p:spPr>
            <a:xfrm>
              <a:off x="5056400" y="2266400"/>
              <a:ext cx="51200" cy="48350"/>
            </a:xfrm>
            <a:custGeom>
              <a:rect b="b" l="l" r="r" t="t"/>
              <a:pathLst>
                <a:path extrusionOk="0" h="1934" w="2048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rgbClr val="1D4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D4580"/>
                </a:solidFill>
              </a:endParaRPr>
            </a:p>
          </p:txBody>
        </p:sp>
        <p:sp>
          <p:nvSpPr>
            <p:cNvPr id="317" name="Google Shape;317;p48"/>
            <p:cNvSpPr/>
            <p:nvPr/>
          </p:nvSpPr>
          <p:spPr>
            <a:xfrm>
              <a:off x="54804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1D4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D4580"/>
                </a:solidFill>
              </a:endParaRPr>
            </a:p>
          </p:txBody>
        </p:sp>
        <p:sp>
          <p:nvSpPr>
            <p:cNvPr id="318" name="Google Shape;318;p48"/>
            <p:cNvSpPr/>
            <p:nvPr/>
          </p:nvSpPr>
          <p:spPr>
            <a:xfrm>
              <a:off x="5479800" y="209655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rgbClr val="1D4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D4580"/>
                </a:solidFill>
              </a:endParaRPr>
            </a:p>
          </p:txBody>
        </p:sp>
        <p:sp>
          <p:nvSpPr>
            <p:cNvPr id="319" name="Google Shape;319;p48"/>
            <p:cNvSpPr/>
            <p:nvPr/>
          </p:nvSpPr>
          <p:spPr>
            <a:xfrm>
              <a:off x="5483350" y="226640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1D4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D4580"/>
                </a:solidFill>
              </a:endParaRPr>
            </a:p>
          </p:txBody>
        </p:sp>
      </p:grpSp>
      <p:pic>
        <p:nvPicPr>
          <p:cNvPr id="320" name="Google Shape;3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9400" y="152800"/>
            <a:ext cx="1941898" cy="30910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8"/>
          <p:cNvSpPr/>
          <p:nvPr/>
        </p:nvSpPr>
        <p:spPr>
          <a:xfrm>
            <a:off x="1060380" y="2895444"/>
            <a:ext cx="372371" cy="367946"/>
          </a:xfrm>
          <a:custGeom>
            <a:rect b="b" l="l" r="r" t="t"/>
            <a:pathLst>
              <a:path extrusionOk="0" h="12724" w="12877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rgbClr val="1D45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8"/>
          <p:cNvSpPr txBox="1"/>
          <p:nvPr>
            <p:ph idx="9" type="title"/>
          </p:nvPr>
        </p:nvSpPr>
        <p:spPr>
          <a:xfrm>
            <a:off x="1532688" y="2829075"/>
            <a:ext cx="26319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1D458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Tujuan</a:t>
            </a:r>
            <a:endParaRPr b="0" sz="1800">
              <a:solidFill>
                <a:srgbClr val="1D458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23" name="Google Shape;323;p48"/>
          <p:cNvSpPr txBox="1"/>
          <p:nvPr/>
        </p:nvSpPr>
        <p:spPr>
          <a:xfrm>
            <a:off x="1060402" y="3474975"/>
            <a:ext cx="6938400" cy="24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4580"/>
                </a:solidFill>
                <a:latin typeface="Poppins"/>
                <a:ea typeface="Poppins"/>
                <a:cs typeface="Poppins"/>
                <a:sym typeface="Poppins"/>
              </a:rPr>
              <a:t>Untuk </a:t>
            </a:r>
            <a:r>
              <a:rPr b="1" lang="en" sz="1300">
                <a:solidFill>
                  <a:srgbClr val="1D4580"/>
                </a:solidFill>
                <a:latin typeface="Poppins"/>
                <a:ea typeface="Poppins"/>
                <a:cs typeface="Poppins"/>
                <a:sym typeface="Poppins"/>
              </a:rPr>
              <a:t>memperkecil risiko kematian</a:t>
            </a:r>
            <a:r>
              <a:rPr lang="en" sz="1100">
                <a:solidFill>
                  <a:srgbClr val="1D4580"/>
                </a:solidFill>
                <a:latin typeface="Poppins"/>
                <a:ea typeface="Poppins"/>
                <a:cs typeface="Poppins"/>
                <a:sym typeface="Poppins"/>
              </a:rPr>
              <a:t> melalui </a:t>
            </a:r>
            <a:r>
              <a:rPr b="1" lang="en" sz="1300">
                <a:solidFill>
                  <a:srgbClr val="1D4580"/>
                </a:solidFill>
                <a:latin typeface="Poppins"/>
                <a:ea typeface="Poppins"/>
                <a:cs typeface="Poppins"/>
                <a:sym typeface="Poppins"/>
              </a:rPr>
              <a:t>analisis lokasi fasilitas kesehatan</a:t>
            </a:r>
            <a:r>
              <a:rPr lang="en" sz="1100">
                <a:solidFill>
                  <a:srgbClr val="1D4580"/>
                </a:solidFill>
                <a:latin typeface="Poppins"/>
                <a:ea typeface="Poppins"/>
                <a:cs typeface="Poppins"/>
                <a:sym typeface="Poppins"/>
              </a:rPr>
              <a:t> pada kasus penyakit yang membutuhkan rujukan, diagnosa penyakit, dan profil kepesertaan JKN-KIS. </a:t>
            </a:r>
            <a:endParaRPr>
              <a:solidFill>
                <a:srgbClr val="1D458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idx="9" type="title"/>
          </p:nvPr>
        </p:nvSpPr>
        <p:spPr>
          <a:xfrm>
            <a:off x="427850" y="633275"/>
            <a:ext cx="38988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00">
                <a:solidFill>
                  <a:srgbClr val="1D458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Dampak Positif</a:t>
            </a:r>
            <a:endParaRPr b="0" sz="2600">
              <a:solidFill>
                <a:srgbClr val="1D458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>
              <a:solidFill>
                <a:srgbClr val="1D458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29" name="Google Shape;329;p49"/>
          <p:cNvSpPr txBox="1"/>
          <p:nvPr/>
        </p:nvSpPr>
        <p:spPr>
          <a:xfrm>
            <a:off x="4030475" y="1562250"/>
            <a:ext cx="4756200" cy="20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4580"/>
              </a:buClr>
              <a:buSzPts val="1700"/>
              <a:buFont typeface="Poppins"/>
              <a:buAutoNum type="arabicPeriod"/>
            </a:pPr>
            <a:r>
              <a:rPr lang="en" sz="1700">
                <a:solidFill>
                  <a:srgbClr val="1D4580"/>
                </a:solidFill>
                <a:latin typeface="Poppins"/>
                <a:ea typeface="Poppins"/>
                <a:cs typeface="Poppins"/>
                <a:sym typeface="Poppins"/>
              </a:rPr>
              <a:t>Mengurangi angka kematian di Indonesia </a:t>
            </a:r>
            <a:endParaRPr sz="1700">
              <a:solidFill>
                <a:srgbClr val="1D458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4580"/>
              </a:buClr>
              <a:buSzPts val="1700"/>
              <a:buFont typeface="Poppins"/>
              <a:buAutoNum type="arabicPeriod"/>
            </a:pPr>
            <a:r>
              <a:rPr lang="en" sz="1700">
                <a:solidFill>
                  <a:srgbClr val="1D4580"/>
                </a:solidFill>
                <a:latin typeface="Poppins"/>
                <a:ea typeface="Poppins"/>
                <a:cs typeface="Poppins"/>
                <a:sym typeface="Poppins"/>
              </a:rPr>
              <a:t>Menjadi acuan dalam rencana penyediaan fasilitas kesehatan</a:t>
            </a:r>
            <a:endParaRPr sz="1700">
              <a:solidFill>
                <a:srgbClr val="1D458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4580"/>
              </a:buClr>
              <a:buSzPts val="1700"/>
              <a:buFont typeface="Poppins"/>
              <a:buAutoNum type="arabicPeriod"/>
            </a:pPr>
            <a:r>
              <a:rPr lang="en" sz="1700">
                <a:solidFill>
                  <a:srgbClr val="1D4580"/>
                </a:solidFill>
                <a:latin typeface="Poppins"/>
                <a:ea typeface="Poppins"/>
                <a:cs typeface="Poppins"/>
                <a:sym typeface="Poppins"/>
              </a:rPr>
              <a:t>Mempercepat stakeholder untuk mengambil tindakan </a:t>
            </a:r>
            <a:endParaRPr sz="1700">
              <a:solidFill>
                <a:srgbClr val="1D458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30" name="Google Shape;33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9400" y="152800"/>
            <a:ext cx="1941898" cy="309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3600" y="1638950"/>
            <a:ext cx="3635450" cy="36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/>
          <p:nvPr>
            <p:ph idx="9" type="title"/>
          </p:nvPr>
        </p:nvSpPr>
        <p:spPr>
          <a:xfrm>
            <a:off x="2671800" y="2114700"/>
            <a:ext cx="3800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000">
                <a:solidFill>
                  <a:srgbClr val="1D458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Terima Kasih</a:t>
            </a:r>
            <a:endParaRPr b="0" sz="4000">
              <a:solidFill>
                <a:srgbClr val="1D458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>
              <a:solidFill>
                <a:srgbClr val="1D458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337" name="Google Shape;33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9400" y="152800"/>
            <a:ext cx="1941898" cy="309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iver Patient Care Breakthrough by Slidesgo">
  <a:themeElements>
    <a:clrScheme name="Simple Light">
      <a:dk1>
        <a:srgbClr val="91BA4F"/>
      </a:dk1>
      <a:lt1>
        <a:srgbClr val="F0F0F0"/>
      </a:lt1>
      <a:dk2>
        <a:srgbClr val="396336"/>
      </a:dk2>
      <a:lt2>
        <a:srgbClr val="6A8F2E"/>
      </a:lt2>
      <a:accent1>
        <a:srgbClr val="283730"/>
      </a:accent1>
      <a:accent2>
        <a:srgbClr val="FFFFFF"/>
      </a:accent2>
      <a:accent3>
        <a:srgbClr val="F4F8EE"/>
      </a:accent3>
      <a:accent4>
        <a:srgbClr val="D9EAD3"/>
      </a:accent4>
      <a:accent5>
        <a:srgbClr val="93C47D"/>
      </a:accent5>
      <a:accent6>
        <a:srgbClr val="74953F"/>
      </a:accent6>
      <a:hlink>
        <a:srgbClr val="2832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