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1B49-A4E0-4C7B-86E2-7BE79F065C47}" type="datetimeFigureOut">
              <a:rPr lang="zh-CN" altLang="en-US" smtClean="0"/>
              <a:pPr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5EF6-45A2-44E1-AFE8-8232FD80B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15816" y="209800"/>
            <a:ext cx="3456996" cy="63719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 smtClean="0">
                <a:solidFill>
                  <a:srgbClr val="FF1812"/>
                </a:solidFill>
              </a:rPr>
              <a:t>糯米开放平台</a:t>
            </a:r>
            <a:endParaRPr kumimoji="1" lang="en-US" altLang="zh-CN" sz="2400" b="1" dirty="0" smtClean="0">
              <a:solidFill>
                <a:srgbClr val="FF1812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9512" y="1988840"/>
            <a:ext cx="2160240" cy="46085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820974" y="1916832"/>
            <a:ext cx="2143513" cy="466872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9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2160240" cy="890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中国移动设计院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电子商务平台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04248" y="1098083"/>
            <a:ext cx="2160240" cy="8907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糯米网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www.nuomi.com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44020" y="1270153"/>
            <a:ext cx="1451493" cy="6103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Gateway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83768" y="1484784"/>
            <a:ext cx="1220574" cy="4453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SDK Client</a:t>
            </a:r>
            <a:endParaRPr kumimoji="1" lang="zh-CN" altLang="en-US" dirty="0"/>
          </a:p>
        </p:txBody>
      </p:sp>
      <p:cxnSp>
        <p:nvCxnSpPr>
          <p:cNvPr id="12" name="曲线连接符 11"/>
          <p:cNvCxnSpPr>
            <a:stCxn id="4" idx="2"/>
            <a:endCxn id="6" idx="1"/>
          </p:cNvCxnSpPr>
          <p:nvPr/>
        </p:nvCxnSpPr>
        <p:spPr>
          <a:xfrm rot="5400000" flipH="1" flipV="1">
            <a:off x="2581735" y="253217"/>
            <a:ext cx="440181" cy="3084388"/>
          </a:xfrm>
          <a:prstGeom prst="curvedConnector4">
            <a:avLst>
              <a:gd name="adj1" fmla="val -51933"/>
              <a:gd name="adj2" fmla="val 675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2"/>
            <a:endCxn id="6" idx="3"/>
          </p:cNvCxnSpPr>
          <p:nvPr/>
        </p:nvCxnSpPr>
        <p:spPr>
          <a:xfrm rot="5400000" flipH="1">
            <a:off x="6633181" y="737653"/>
            <a:ext cx="413520" cy="2088855"/>
          </a:xfrm>
          <a:prstGeom prst="curvedConnector4">
            <a:avLst>
              <a:gd name="adj1" fmla="val -55281"/>
              <a:gd name="adj2" fmla="val 758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7965" y="209800"/>
            <a:ext cx="2415016" cy="52853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585283" y="3779748"/>
            <a:ext cx="24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商品上传和同步接口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31125" y="4753884"/>
            <a:ext cx="299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订单生成和状态同步接口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535801" y="5886587"/>
            <a:ext cx="299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退单生成和状态同步接口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065" y="-4339"/>
            <a:ext cx="1187623" cy="111349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3635896" y="2699628"/>
            <a:ext cx="24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err="1" smtClean="0"/>
              <a:t>Oauth</a:t>
            </a:r>
            <a:r>
              <a:rPr kumimoji="1" lang="en-US" altLang="en-US" dirty="0" smtClean="0"/>
              <a:t> 安全认证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907704" y="3140968"/>
            <a:ext cx="5328592" cy="0"/>
          </a:xfrm>
          <a:prstGeom prst="straightConnector1">
            <a:avLst/>
          </a:prstGeom>
          <a:ln w="57150" cmpd="sng">
            <a:prstDash val="sysDash"/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1907704" y="5229200"/>
            <a:ext cx="5328592" cy="0"/>
          </a:xfrm>
          <a:prstGeom prst="straightConnector1">
            <a:avLst/>
          </a:prstGeom>
          <a:ln w="57150" cmpd="sng">
            <a:prstDash val="sysDash"/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1907704" y="6309320"/>
            <a:ext cx="5328592" cy="0"/>
          </a:xfrm>
          <a:prstGeom prst="straightConnector1">
            <a:avLst/>
          </a:prstGeom>
          <a:ln w="57150" cmpd="sng">
            <a:prstDash val="sysDash"/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251520" y="3429000"/>
            <a:ext cx="158417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商品展示</a:t>
            </a:r>
            <a:endParaRPr kumimoji="1"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251520" y="4653136"/>
            <a:ext cx="158417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/>
              <a:t>订单生成</a:t>
            </a:r>
          </a:p>
          <a:p>
            <a:pPr algn="ctr"/>
            <a:r>
              <a:rPr kumimoji="1" lang="en-US" altLang="en-US" dirty="0" smtClean="0"/>
              <a:t>完成支付</a:t>
            </a:r>
            <a:endParaRPr kumimoji="1"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251520" y="5805264"/>
            <a:ext cx="158417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退货流程</a:t>
            </a:r>
            <a:endParaRPr kumimoji="1"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7308304" y="5013176"/>
            <a:ext cx="1584176" cy="5040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/>
              <a:t>订单流转</a:t>
            </a:r>
          </a:p>
          <a:p>
            <a:pPr algn="ctr"/>
            <a:r>
              <a:rPr kumimoji="1" lang="en-US" altLang="en-US" dirty="0" smtClean="0"/>
              <a:t>同步状态</a:t>
            </a:r>
            <a:endParaRPr kumimoji="1"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7308304" y="5949280"/>
            <a:ext cx="1584176" cy="5040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/>
              <a:t>退单流转</a:t>
            </a:r>
          </a:p>
          <a:p>
            <a:pPr algn="ctr"/>
            <a:r>
              <a:rPr kumimoji="1" lang="en-US" altLang="en-US" dirty="0" smtClean="0"/>
              <a:t>同步状态</a:t>
            </a:r>
            <a:endParaRPr kumimoji="1" lang="zh-CN" altLang="en-US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907704" y="3645024"/>
            <a:ext cx="5328592" cy="0"/>
          </a:xfrm>
          <a:prstGeom prst="straightConnector1">
            <a:avLst/>
          </a:prstGeom>
          <a:ln w="57150" cmpd="sng">
            <a:prstDash val="sysDash"/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43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认证流程</a:t>
            </a:r>
            <a:endParaRPr lang="zh-CN" altLang="en-US" dirty="0"/>
          </a:p>
        </p:txBody>
      </p:sp>
      <p:pic>
        <p:nvPicPr>
          <p:cNvPr id="4" name="图片 3" descr="auth_process_fail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1412776"/>
            <a:ext cx="7272808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订单确认流程</a:t>
            </a:r>
          </a:p>
        </p:txBody>
      </p:sp>
      <p:pic>
        <p:nvPicPr>
          <p:cNvPr id="4" name="图片 3" descr="query_order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268760"/>
            <a:ext cx="7200800" cy="33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3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退货流程</a:t>
            </a:r>
          </a:p>
        </p:txBody>
      </p:sp>
      <p:pic>
        <p:nvPicPr>
          <p:cNvPr id="4" name="图片 3" descr="cancel_order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820891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06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项目实施周期预估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en-US" dirty="0" smtClean="0"/>
              <a:t>在</a:t>
            </a:r>
            <a:r>
              <a:rPr kumimoji="1" lang="zh-CN" altLang="en-US" dirty="0" smtClean="0"/>
              <a:t>双方顺利</a:t>
            </a:r>
            <a:r>
              <a:rPr kumimoji="1" lang="en-US" altLang="en-US" dirty="0" smtClean="0"/>
              <a:t>配合的情况下，预计项目实施周期约</a:t>
            </a:r>
            <a:r>
              <a:rPr kumimoji="1" lang="en-US" altLang="en-US" dirty="0" smtClean="0">
                <a:solidFill>
                  <a:srgbClr val="FF0000"/>
                </a:solidFill>
              </a:rPr>
              <a:t>3周</a:t>
            </a:r>
            <a:r>
              <a:rPr kumimoji="1" lang="en-US" altLang="en-US" dirty="0" smtClean="0"/>
              <a:t>时间，工作内容包</a:t>
            </a:r>
            <a:r>
              <a:rPr kumimoji="1" lang="en-US" altLang="en-US" smtClean="0"/>
              <a:t>括：</a:t>
            </a:r>
            <a:endParaRPr kumimoji="1" lang="en-US" altLang="zh-CN" dirty="0"/>
          </a:p>
          <a:p>
            <a:r>
              <a:rPr kumimoji="1" lang="zh-CN" altLang="en-US" dirty="0"/>
              <a:t>与中国移动积分电商平台的对接</a:t>
            </a:r>
          </a:p>
          <a:p>
            <a:r>
              <a:rPr kumimoji="1" lang="zh-CN" altLang="en-US" dirty="0" smtClean="0"/>
              <a:t>与糯米核心系统的对接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糯米开放平台接口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定制化开发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299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81</Words>
  <Application>Microsoft Office PowerPoint</Application>
  <PresentationFormat>全屏显示(4:3)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认证流程</vt:lpstr>
      <vt:lpstr>订单确认流程</vt:lpstr>
      <vt:lpstr>退货流程</vt:lpstr>
      <vt:lpstr>项目实施周期预估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CMCC获取商品列表流程</dc:title>
  <dc:creator>renren</dc:creator>
  <cp:lastModifiedBy>renren</cp:lastModifiedBy>
  <cp:revision>18</cp:revision>
  <dcterms:created xsi:type="dcterms:W3CDTF">2013-08-25T08:07:21Z</dcterms:created>
  <dcterms:modified xsi:type="dcterms:W3CDTF">2013-09-22T11:16:40Z</dcterms:modified>
</cp:coreProperties>
</file>