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🛡️ Mecanismos clave para sistemas confiables y seguros en la nube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Tolerancia a fallos • Redundancia de datos • Autoescalado • Cifrado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🔄 Tolerancia a fallos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Permite que el sistema siga funcionando aunque un componente falle.</a:t>
            </a:r>
          </a:p>
          <a:p>
            <a:r>
              <a:t>- Se logra usando servidores redundantes o instancias de respaldo.</a:t>
            </a:r>
          </a:p>
          <a:p/>
          <a:p>
            <a:r>
              <a:t>🧩 Ejemplo:</a:t>
            </a:r>
          </a:p>
          <a:p>
            <a:r>
              <a:t>Si un servidor cae, otro toma su lugar automáticamente sin interrumpir el servicio.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🔁 Redundancia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Guarda copias de los datos en diferentes ubicaciones físicas o virtuales.</a:t>
            </a:r>
          </a:p>
          <a:p>
            <a:r>
              <a:t>- Protege contra pérdidas por fallas técnicas o errores humanos.</a:t>
            </a:r>
          </a:p>
          <a:p/>
          <a:p>
            <a:r>
              <a:t>🧩 Ejemplo:</a:t>
            </a:r>
          </a:p>
          <a:p>
            <a:r>
              <a:t>Los datos de pacientes se almacenan en servidores ubicados en dos ciudades distintas.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📈 Autoescalado (Auto-scaling)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Ajusta automáticamente los recursos del sistema según la demanda.</a:t>
            </a:r>
          </a:p>
          <a:p>
            <a:r>
              <a:t>- Mejora el rendimiento y reduce costos innecesarios.</a:t>
            </a:r>
          </a:p>
          <a:p/>
          <a:p>
            <a:r>
              <a:t>🧩 Ejemplo:</a:t>
            </a:r>
          </a:p>
          <a:p>
            <a:r>
              <a:t>Durante una campaña de vacunación, el sistema activa más servidores para responder a la alta demanda.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🔒 Cifrado de información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Protege los datos mediante codificación.</a:t>
            </a:r>
          </a:p>
          <a:p>
            <a:r>
              <a:t>- Solo usuarios autorizados pueden acceder a ellos.</a:t>
            </a:r>
          </a:p>
          <a:p/>
          <a:p>
            <a:r>
              <a:t>🧩 Ejemplo:</a:t>
            </a:r>
          </a:p>
          <a:p>
            <a:r>
              <a:t>La información personal del paciente viaja cifrada por internet para evitar robos.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