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1D237-66C8-7F44-86A3-2F26031C5C7C}" v="52" dt="2020-07-20T01:17:4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4"/>
  </p:normalViewPr>
  <p:slideViewPr>
    <p:cSldViewPr snapToGrid="0" snapToObjects="1">
      <p:cViewPr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7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2BFC-03AC-EB46-B2D2-744F5CB424CD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BBBEE7-D38F-0246-9DDD-098BC12EBD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F94-FA5C-DF43-8EA7-C0F9DFF11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br>
              <a:rPr lang="en-US" dirty="0"/>
            </a:br>
            <a:r>
              <a:rPr lang="en-US" dirty="0"/>
              <a:t>Your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C87E-DE71-B145-AE96-48D7138C3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project</a:t>
            </a:r>
          </a:p>
        </p:txBody>
      </p:sp>
    </p:spTree>
    <p:extLst>
      <p:ext uri="{BB962C8B-B14F-4D97-AF65-F5344CB8AC3E}">
        <p14:creationId xmlns:p14="http://schemas.microsoft.com/office/powerpoint/2010/main" val="16833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FD7C-549D-214E-A916-4DE3FAE5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01708"/>
            <a:ext cx="9605635" cy="593638"/>
          </a:xfrm>
        </p:spPr>
        <p:txBody>
          <a:bodyPr/>
          <a:lstStyle/>
          <a:p>
            <a:r>
              <a:rPr lang="en-US" dirty="0"/>
              <a:t>Distribution of x6 Product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3EE0-AFC3-EF4A-8539-334FED495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Frequency of x6 Product Quality represented through histogram</a:t>
            </a:r>
          </a:p>
          <a:p>
            <a:r>
              <a:rPr lang="en-US" dirty="0"/>
              <a:t>Normal curve is superimposed on the distribution</a:t>
            </a:r>
          </a:p>
          <a:p>
            <a:r>
              <a:rPr lang="en-US" dirty="0"/>
              <a:t>Middle of distribution falls below normal curve but no skewness to left or right of distribution</a:t>
            </a:r>
          </a:p>
          <a:p>
            <a:r>
              <a:rPr lang="en-US" dirty="0"/>
              <a:t>Mode of distribution falls between 9 to 9.5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A2FB6288-CCA4-3B41-A34B-2C25AEB89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547" y="2010878"/>
            <a:ext cx="4974553" cy="3379537"/>
          </a:xfrm>
        </p:spPr>
      </p:pic>
    </p:spTree>
    <p:extLst>
      <p:ext uri="{BB962C8B-B14F-4D97-AF65-F5344CB8AC3E}">
        <p14:creationId xmlns:p14="http://schemas.microsoft.com/office/powerpoint/2010/main" val="36745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FD7C-549D-214E-A916-4DE3FAE5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625642"/>
            <a:ext cx="9605635" cy="1069704"/>
          </a:xfrm>
        </p:spPr>
        <p:txBody>
          <a:bodyPr>
            <a:normAutofit/>
          </a:bodyPr>
          <a:lstStyle/>
          <a:p>
            <a:r>
              <a:rPr lang="en-US" dirty="0"/>
              <a:t>Scatterplot matrix of metric variables </a:t>
            </a:r>
            <a:br>
              <a:rPr lang="en-US" dirty="0"/>
            </a:br>
            <a:r>
              <a:rPr lang="en-US" dirty="0"/>
              <a:t>x6, x7, x8, x12, and 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3EE0-AFC3-EF4A-8539-334FED49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7814" y="2010878"/>
            <a:ext cx="4645152" cy="40530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Diagonal of matrix represents frequency distribution of data values as a histogram for the respective variable</a:t>
            </a:r>
          </a:p>
          <a:p>
            <a:r>
              <a:rPr lang="en-US" dirty="0"/>
              <a:t>Scatterplots below diagonal represents bivariate relationships for the variables in their respective column and row. </a:t>
            </a:r>
          </a:p>
          <a:p>
            <a:pPr lvl="1"/>
            <a:r>
              <a:rPr lang="en-US" dirty="0"/>
              <a:t>For example, the scatter plot in row 2, column 1 is for relationship between x7 (row) and x6 (column)</a:t>
            </a:r>
          </a:p>
          <a:p>
            <a:r>
              <a:rPr lang="en-US" dirty="0"/>
              <a:t> Pearson correlation for bivariate relationships represented in boxes above the diagonal in their respective column and row (like scatter plots below diagonal)</a:t>
            </a:r>
          </a:p>
          <a:p>
            <a:r>
              <a:rPr lang="en-US" dirty="0"/>
              <a:t> Highest correlation between x7 and x12; Lowest correlation between x7 and x8</a:t>
            </a:r>
          </a:p>
          <a:p>
            <a:r>
              <a:rPr lang="en-US" dirty="0"/>
              <a:t>Negative relationships between x6 and x7, x6 and x12, x6 and x13, and x8 and x13. Highest negative relationship is between x6 and x13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0D288B1-8498-FB43-8DB3-3E22B2CE9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94885" y="2010877"/>
            <a:ext cx="5313410" cy="36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DDA3-DDAB-D546-88F1-0319635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93296"/>
            <a:ext cx="9605635" cy="1286678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Boxplots for data distribution between metric variables x6 and x7 with each category for nonmetric variable x1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44B7E-7F47-0F4A-8D33-DCB62DCA5C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99706" y="2250606"/>
            <a:ext cx="3492500" cy="2743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4958-BFBC-ED45-86E6-D25C6F0A9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94" y="2105983"/>
            <a:ext cx="4645152" cy="38616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Boxplot for x1 and x6:</a:t>
            </a:r>
          </a:p>
          <a:p>
            <a:pPr lvl="1"/>
            <a:r>
              <a:rPr lang="en-US" dirty="0"/>
              <a:t>Significant difference among three groups</a:t>
            </a:r>
          </a:p>
          <a:p>
            <a:pPr lvl="1"/>
            <a:r>
              <a:rPr lang="en-US" dirty="0"/>
              <a:t>Only one outlier above box for group “Less than 1 year” </a:t>
            </a:r>
          </a:p>
          <a:p>
            <a:pPr lvl="1"/>
            <a:r>
              <a:rPr lang="en-US" dirty="0"/>
              <a:t>Group “1 to 5 years” has high standard deviation between values, with skewness below median</a:t>
            </a:r>
          </a:p>
          <a:p>
            <a:r>
              <a:rPr lang="en-US" dirty="0"/>
              <a:t>Boxplot for x1 and x7:</a:t>
            </a:r>
          </a:p>
          <a:p>
            <a:pPr lvl="1"/>
            <a:r>
              <a:rPr lang="en-US" dirty="0"/>
              <a:t>No significant difference among groups</a:t>
            </a:r>
          </a:p>
          <a:p>
            <a:pPr lvl="1"/>
            <a:r>
              <a:rPr lang="en-US" dirty="0"/>
              <a:t>Several outliers within groups: one above and below box for group “Less than 1 year”; three outliers (two similar outliers) above box for “1 to 5 years”; one outlier above box for “More than 5 years”</a:t>
            </a:r>
          </a:p>
          <a:p>
            <a:pPr lvl="1"/>
            <a:r>
              <a:rPr lang="en-US" dirty="0"/>
              <a:t>Median is almost alike among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C19FE-33A5-BA4F-8464-842A94BC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06" y="2250606"/>
            <a:ext cx="3492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752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312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Examining  Your Data</vt:lpstr>
      <vt:lpstr>Distribution of x6 Product Quality</vt:lpstr>
      <vt:lpstr>Scatterplot matrix of metric variables  x6, x7, x8, x12, and x13</vt:lpstr>
      <vt:lpstr>Boxplots for data distribution between metric variables x6 and x7 with each category for nonmetric variable x1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 your data</dc:title>
  <dc:creator>Kelvin Tiongson</dc:creator>
  <cp:lastModifiedBy>Kelvin Tiongson</cp:lastModifiedBy>
  <cp:revision>2</cp:revision>
  <dcterms:created xsi:type="dcterms:W3CDTF">2020-07-18T16:56:49Z</dcterms:created>
  <dcterms:modified xsi:type="dcterms:W3CDTF">2020-07-20T01:37:17Z</dcterms:modified>
</cp:coreProperties>
</file>