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266" r:id="rId2"/>
    <p:sldId id="371" r:id="rId3"/>
    <p:sldId id="372" r:id="rId4"/>
    <p:sldId id="362" r:id="rId5"/>
    <p:sldId id="374" r:id="rId6"/>
    <p:sldId id="373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9E5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>
        <p:scale>
          <a:sx n="89" d="100"/>
          <a:sy n="89" d="100"/>
        </p:scale>
        <p:origin x="11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AE916-F9CF-442F-93DB-10A1514CBF2C}" type="doc">
      <dgm:prSet loTypeId="urn:microsoft.com/office/officeart/2005/8/layout/chevron2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en-ID"/>
        </a:p>
      </dgm:t>
    </dgm:pt>
    <dgm:pt modelId="{B146517E-2501-404F-A7E2-84860F0D561A}">
      <dgm:prSet phldrT="[Text]"/>
      <dgm:spPr/>
      <dgm:t>
        <a:bodyPr/>
        <a:lstStyle/>
        <a:p>
          <a:r>
            <a:rPr lang="en-US" b="1" dirty="0"/>
            <a:t>1</a:t>
          </a:r>
          <a:endParaRPr lang="en-ID" b="1" dirty="0"/>
        </a:p>
      </dgm:t>
    </dgm:pt>
    <dgm:pt modelId="{F36706FB-5147-4174-AF10-7BD4CAD9E956}" type="parTrans" cxnId="{DA3E9857-E2B2-43E4-BC03-3480C0251330}">
      <dgm:prSet/>
      <dgm:spPr/>
      <dgm:t>
        <a:bodyPr/>
        <a:lstStyle/>
        <a:p>
          <a:endParaRPr lang="en-ID"/>
        </a:p>
      </dgm:t>
    </dgm:pt>
    <dgm:pt modelId="{13896F2C-82D9-442F-8EDB-7EE2BE4596AB}" type="sibTrans" cxnId="{DA3E9857-E2B2-43E4-BC03-3480C0251330}">
      <dgm:prSet/>
      <dgm:spPr/>
      <dgm:t>
        <a:bodyPr/>
        <a:lstStyle/>
        <a:p>
          <a:endParaRPr lang="en-ID"/>
        </a:p>
      </dgm:t>
    </dgm:pt>
    <dgm:pt modelId="{DEF5ADFF-DABA-4CD0-9CE0-37002A2E33DE}">
      <dgm:prSet phldrT="[Text]" custT="1"/>
      <dgm:spPr/>
      <dgm:t>
        <a:bodyPr/>
        <a:lstStyle/>
        <a:p>
          <a:r>
            <a:rPr lang="en-US" sz="1800" b="1" dirty="0"/>
            <a:t>April 2021 (</a:t>
          </a:r>
          <a:r>
            <a:rPr lang="en-US" sz="1800" b="1" dirty="0" err="1"/>
            <a:t>Pembuatan</a:t>
          </a:r>
          <a:r>
            <a:rPr lang="en-US" sz="1800" b="1" dirty="0"/>
            <a:t> TOR dan </a:t>
          </a:r>
          <a:r>
            <a:rPr lang="en-US" sz="1800" b="1" dirty="0" err="1"/>
            <a:t>perancanaan</a:t>
          </a:r>
          <a:r>
            <a:rPr lang="en-US" sz="1800" b="1" dirty="0"/>
            <a:t>)</a:t>
          </a:r>
          <a:endParaRPr lang="en-ID" sz="1800" b="1" dirty="0"/>
        </a:p>
      </dgm:t>
    </dgm:pt>
    <dgm:pt modelId="{FFBAB36D-7A21-41EC-B473-504B6140B75F}" type="parTrans" cxnId="{96ED4AF2-9413-424B-BC09-6BEECAE1F047}">
      <dgm:prSet/>
      <dgm:spPr/>
      <dgm:t>
        <a:bodyPr/>
        <a:lstStyle/>
        <a:p>
          <a:endParaRPr lang="en-ID"/>
        </a:p>
      </dgm:t>
    </dgm:pt>
    <dgm:pt modelId="{7F6C463D-208F-4F71-83A3-2C176E093697}" type="sibTrans" cxnId="{96ED4AF2-9413-424B-BC09-6BEECAE1F047}">
      <dgm:prSet/>
      <dgm:spPr/>
      <dgm:t>
        <a:bodyPr/>
        <a:lstStyle/>
        <a:p>
          <a:endParaRPr lang="en-ID"/>
        </a:p>
      </dgm:t>
    </dgm:pt>
    <dgm:pt modelId="{2BE0E31C-57A7-4517-97D0-5382E47B57A3}">
      <dgm:prSet phldrT="[Text]"/>
      <dgm:spPr/>
      <dgm:t>
        <a:bodyPr/>
        <a:lstStyle/>
        <a:p>
          <a:r>
            <a:rPr lang="en-US" b="1" dirty="0"/>
            <a:t>2</a:t>
          </a:r>
          <a:endParaRPr lang="en-ID" b="1" dirty="0"/>
        </a:p>
      </dgm:t>
    </dgm:pt>
    <dgm:pt modelId="{FE18E141-E13A-4D76-ADC6-43206FCE1EEF}" type="parTrans" cxnId="{C98BCD2F-5ABD-4134-AC15-E572F2331B04}">
      <dgm:prSet/>
      <dgm:spPr/>
      <dgm:t>
        <a:bodyPr/>
        <a:lstStyle/>
        <a:p>
          <a:endParaRPr lang="en-ID"/>
        </a:p>
      </dgm:t>
    </dgm:pt>
    <dgm:pt modelId="{64D95D9F-FC22-4CEA-945C-776F7FC3C077}" type="sibTrans" cxnId="{C98BCD2F-5ABD-4134-AC15-E572F2331B04}">
      <dgm:prSet/>
      <dgm:spPr/>
      <dgm:t>
        <a:bodyPr/>
        <a:lstStyle/>
        <a:p>
          <a:endParaRPr lang="en-ID"/>
        </a:p>
      </dgm:t>
    </dgm:pt>
    <dgm:pt modelId="{C371C1AC-C175-4AAA-AED7-121AE16E6083}">
      <dgm:prSet phldrT="[Text]" custT="1"/>
      <dgm:spPr/>
      <dgm:t>
        <a:bodyPr/>
        <a:lstStyle/>
        <a:p>
          <a:r>
            <a:rPr lang="en-US" sz="1800" b="1" dirty="0"/>
            <a:t>Mei  2021 (Bidding dan </a:t>
          </a:r>
          <a:r>
            <a:rPr lang="en-US" sz="1800" b="1" dirty="0" err="1"/>
            <a:t>Pemilihan</a:t>
          </a:r>
          <a:r>
            <a:rPr lang="en-US" sz="1800" b="1" dirty="0"/>
            <a:t> Vendor)</a:t>
          </a:r>
          <a:endParaRPr lang="en-ID" sz="1800" b="1" dirty="0"/>
        </a:p>
      </dgm:t>
    </dgm:pt>
    <dgm:pt modelId="{2C658A9F-88A2-467F-B739-D3F96B3FA01B}" type="parTrans" cxnId="{EE257138-DB37-4FB1-A41D-431B09C09DD3}">
      <dgm:prSet/>
      <dgm:spPr/>
      <dgm:t>
        <a:bodyPr/>
        <a:lstStyle/>
        <a:p>
          <a:endParaRPr lang="en-ID"/>
        </a:p>
      </dgm:t>
    </dgm:pt>
    <dgm:pt modelId="{0B29FF67-C388-42A9-968F-4C100F9EB600}" type="sibTrans" cxnId="{EE257138-DB37-4FB1-A41D-431B09C09DD3}">
      <dgm:prSet/>
      <dgm:spPr/>
      <dgm:t>
        <a:bodyPr/>
        <a:lstStyle/>
        <a:p>
          <a:endParaRPr lang="en-ID"/>
        </a:p>
      </dgm:t>
    </dgm:pt>
    <dgm:pt modelId="{CF157C46-5B8A-44CE-A95E-CB6B28EC7421}">
      <dgm:prSet phldrT="[Text]"/>
      <dgm:spPr/>
      <dgm:t>
        <a:bodyPr/>
        <a:lstStyle/>
        <a:p>
          <a:r>
            <a:rPr lang="en-US" b="1" dirty="0"/>
            <a:t>3</a:t>
          </a:r>
        </a:p>
      </dgm:t>
    </dgm:pt>
    <dgm:pt modelId="{0D035C0D-93FB-44FC-8CFE-19174671F28E}" type="parTrans" cxnId="{4C8A148A-012D-4485-986B-2A8299109673}">
      <dgm:prSet/>
      <dgm:spPr/>
      <dgm:t>
        <a:bodyPr/>
        <a:lstStyle/>
        <a:p>
          <a:endParaRPr lang="en-ID"/>
        </a:p>
      </dgm:t>
    </dgm:pt>
    <dgm:pt modelId="{91F75084-07F2-4A0D-A122-BF6AD0F493AC}" type="sibTrans" cxnId="{4C8A148A-012D-4485-986B-2A8299109673}">
      <dgm:prSet/>
      <dgm:spPr/>
      <dgm:t>
        <a:bodyPr/>
        <a:lstStyle/>
        <a:p>
          <a:endParaRPr lang="en-ID"/>
        </a:p>
      </dgm:t>
    </dgm:pt>
    <dgm:pt modelId="{149FCC91-F0A1-4CE7-8407-295DA964DD1F}">
      <dgm:prSet phldrT="[Text]"/>
      <dgm:spPr/>
      <dgm:t>
        <a:bodyPr/>
        <a:lstStyle/>
        <a:p>
          <a:r>
            <a:rPr lang="en-US" b="1" dirty="0"/>
            <a:t>7</a:t>
          </a:r>
          <a:endParaRPr lang="en-ID" b="1" dirty="0"/>
        </a:p>
      </dgm:t>
    </dgm:pt>
    <dgm:pt modelId="{3472C61E-2BFC-4E27-8AEA-D42316B377A0}" type="parTrans" cxnId="{B8E295D5-AF89-45E8-A593-A844D614051D}">
      <dgm:prSet/>
      <dgm:spPr/>
      <dgm:t>
        <a:bodyPr/>
        <a:lstStyle/>
        <a:p>
          <a:endParaRPr lang="en-ID"/>
        </a:p>
      </dgm:t>
    </dgm:pt>
    <dgm:pt modelId="{7536916D-1A72-4F4A-9EAB-106837414B2B}" type="sibTrans" cxnId="{B8E295D5-AF89-45E8-A593-A844D614051D}">
      <dgm:prSet/>
      <dgm:spPr/>
      <dgm:t>
        <a:bodyPr/>
        <a:lstStyle/>
        <a:p>
          <a:endParaRPr lang="en-ID"/>
        </a:p>
      </dgm:t>
    </dgm:pt>
    <dgm:pt modelId="{2D481AB0-DB56-49C8-BE1C-B2109979EFF2}">
      <dgm:prSet phldrT="[Text]"/>
      <dgm:spPr/>
      <dgm:t>
        <a:bodyPr/>
        <a:lstStyle/>
        <a:p>
          <a:r>
            <a:rPr lang="en-US" b="1" dirty="0"/>
            <a:t>4</a:t>
          </a:r>
        </a:p>
      </dgm:t>
    </dgm:pt>
    <dgm:pt modelId="{B447BCB9-1F64-4317-BF07-759396A3808E}" type="parTrans" cxnId="{3BF78258-AF69-4203-B1D1-B3EC5C93431B}">
      <dgm:prSet/>
      <dgm:spPr/>
      <dgm:t>
        <a:bodyPr/>
        <a:lstStyle/>
        <a:p>
          <a:endParaRPr lang="en-ID"/>
        </a:p>
      </dgm:t>
    </dgm:pt>
    <dgm:pt modelId="{77D1C9EA-A405-4BB0-A396-4F851B87815E}" type="sibTrans" cxnId="{3BF78258-AF69-4203-B1D1-B3EC5C93431B}">
      <dgm:prSet/>
      <dgm:spPr/>
      <dgm:t>
        <a:bodyPr/>
        <a:lstStyle/>
        <a:p>
          <a:endParaRPr lang="en-ID"/>
        </a:p>
      </dgm:t>
    </dgm:pt>
    <dgm:pt modelId="{F69E9FB1-F084-48B3-A6B9-C4CA71AD921A}">
      <dgm:prSet phldrT="[Text]"/>
      <dgm:spPr/>
      <dgm:t>
        <a:bodyPr/>
        <a:lstStyle/>
        <a:p>
          <a:r>
            <a:rPr lang="en-US" b="1" dirty="0"/>
            <a:t>5</a:t>
          </a:r>
        </a:p>
      </dgm:t>
    </dgm:pt>
    <dgm:pt modelId="{A33A1DFC-C9DE-4BA8-93DC-3AC155E7CA54}" type="parTrans" cxnId="{09D2A979-ADAC-40E4-87A7-33A716469A14}">
      <dgm:prSet/>
      <dgm:spPr/>
      <dgm:t>
        <a:bodyPr/>
        <a:lstStyle/>
        <a:p>
          <a:endParaRPr lang="en-ID"/>
        </a:p>
      </dgm:t>
    </dgm:pt>
    <dgm:pt modelId="{CD82703B-65C3-4C94-BAD6-772B723BD7F0}" type="sibTrans" cxnId="{09D2A979-ADAC-40E4-87A7-33A716469A14}">
      <dgm:prSet/>
      <dgm:spPr/>
      <dgm:t>
        <a:bodyPr/>
        <a:lstStyle/>
        <a:p>
          <a:endParaRPr lang="en-ID"/>
        </a:p>
      </dgm:t>
    </dgm:pt>
    <dgm:pt modelId="{44DD5AF1-10A7-4C8A-8EC9-C98ABDA0E786}">
      <dgm:prSet phldrT="[Text]" custT="1"/>
      <dgm:spPr/>
      <dgm:t>
        <a:bodyPr/>
        <a:lstStyle/>
        <a:p>
          <a:r>
            <a:rPr lang="en-US" sz="1800" b="1" dirty="0" err="1"/>
            <a:t>Juni</a:t>
          </a:r>
          <a:r>
            <a:rPr lang="en-US" sz="1800" b="1" dirty="0"/>
            <a:t> – </a:t>
          </a:r>
          <a:r>
            <a:rPr lang="en-US" sz="1800" b="1" dirty="0" err="1"/>
            <a:t>Juli</a:t>
          </a:r>
          <a:r>
            <a:rPr lang="en-US" sz="1800" b="1" dirty="0"/>
            <a:t> 2021(GAP Analyst dan </a:t>
          </a:r>
          <a:r>
            <a:rPr lang="en-US" sz="1800" b="1" dirty="0" err="1"/>
            <a:t>Penyesuaian</a:t>
          </a:r>
          <a:r>
            <a:rPr lang="en-US" sz="1800" b="1" dirty="0"/>
            <a:t> </a:t>
          </a:r>
          <a:r>
            <a:rPr lang="en-US" sz="1800" b="1" dirty="0" err="1"/>
            <a:t>Aplikasi</a:t>
          </a:r>
          <a:r>
            <a:rPr lang="en-US" sz="1800" b="1" dirty="0"/>
            <a:t>)</a:t>
          </a:r>
          <a:endParaRPr lang="en-ID" sz="1800" b="1" dirty="0"/>
        </a:p>
      </dgm:t>
    </dgm:pt>
    <dgm:pt modelId="{9F46F0D5-41A6-4D9B-BC52-0AF84BEDCC98}" type="parTrans" cxnId="{AC72D962-5C8C-4C8A-B80D-1C502B3BE1EC}">
      <dgm:prSet/>
      <dgm:spPr/>
      <dgm:t>
        <a:bodyPr/>
        <a:lstStyle/>
        <a:p>
          <a:endParaRPr lang="en-ID"/>
        </a:p>
      </dgm:t>
    </dgm:pt>
    <dgm:pt modelId="{CF237E7D-5CBF-4EAD-A10F-32717805278B}" type="sibTrans" cxnId="{AC72D962-5C8C-4C8A-B80D-1C502B3BE1EC}">
      <dgm:prSet/>
      <dgm:spPr/>
      <dgm:t>
        <a:bodyPr/>
        <a:lstStyle/>
        <a:p>
          <a:endParaRPr lang="en-ID"/>
        </a:p>
      </dgm:t>
    </dgm:pt>
    <dgm:pt modelId="{1BF5FCEC-D32B-40FE-AE76-9E9AFA9DE1D0}">
      <dgm:prSet phldrT="[Text]" custT="1"/>
      <dgm:spPr/>
      <dgm:t>
        <a:bodyPr/>
        <a:lstStyle/>
        <a:p>
          <a:r>
            <a:rPr lang="en-US" sz="1800" b="1" dirty="0" err="1"/>
            <a:t>Juli</a:t>
          </a:r>
          <a:r>
            <a:rPr lang="en-US" sz="1800" b="1" dirty="0"/>
            <a:t> – </a:t>
          </a:r>
          <a:r>
            <a:rPr lang="en-US" sz="1800" b="1" dirty="0" err="1"/>
            <a:t>Agustus</a:t>
          </a:r>
          <a:r>
            <a:rPr lang="en-US" sz="1800" b="1" dirty="0"/>
            <a:t> 2021 (Testing </a:t>
          </a:r>
          <a:r>
            <a:rPr lang="en-US" sz="1800" b="1" dirty="0" err="1"/>
            <a:t>Penyesuaian</a:t>
          </a:r>
          <a:r>
            <a:rPr lang="en-US" sz="1800" b="1" dirty="0"/>
            <a:t> dan </a:t>
          </a:r>
          <a:r>
            <a:rPr lang="en-US" sz="1800" b="1" dirty="0" err="1"/>
            <a:t>Penyempurnaan</a:t>
          </a:r>
          <a:r>
            <a:rPr lang="en-US" sz="1800" b="1" dirty="0"/>
            <a:t> </a:t>
          </a:r>
          <a:r>
            <a:rPr lang="en-US" sz="1800" b="1" dirty="0" err="1"/>
            <a:t>Aplikasi</a:t>
          </a:r>
          <a:r>
            <a:rPr lang="en-US" sz="1800" b="1" dirty="0"/>
            <a:t>)</a:t>
          </a:r>
          <a:endParaRPr lang="en-ID" sz="1800" b="1" dirty="0"/>
        </a:p>
      </dgm:t>
    </dgm:pt>
    <dgm:pt modelId="{F27BB8D6-F973-49D1-B40E-ECD76555D4F2}" type="parTrans" cxnId="{B7727F30-0749-4502-89F2-DD8C7603FC8F}">
      <dgm:prSet/>
      <dgm:spPr/>
      <dgm:t>
        <a:bodyPr/>
        <a:lstStyle/>
        <a:p>
          <a:endParaRPr lang="en-ID"/>
        </a:p>
      </dgm:t>
    </dgm:pt>
    <dgm:pt modelId="{886212E8-AE5D-4BBA-B4B6-36363223A46F}" type="sibTrans" cxnId="{B7727F30-0749-4502-89F2-DD8C7603FC8F}">
      <dgm:prSet/>
      <dgm:spPr/>
      <dgm:t>
        <a:bodyPr/>
        <a:lstStyle/>
        <a:p>
          <a:endParaRPr lang="en-ID"/>
        </a:p>
      </dgm:t>
    </dgm:pt>
    <dgm:pt modelId="{A9358364-875D-45B6-9CF0-A62B39A02814}">
      <dgm:prSet phldrT="[Text]"/>
      <dgm:spPr/>
      <dgm:t>
        <a:bodyPr/>
        <a:lstStyle/>
        <a:p>
          <a:r>
            <a:rPr lang="en-US" b="1" dirty="0"/>
            <a:t>6</a:t>
          </a:r>
        </a:p>
      </dgm:t>
    </dgm:pt>
    <dgm:pt modelId="{B2DB810A-6030-487B-84F4-B8BF9D7C6E49}" type="parTrans" cxnId="{1C782E54-A06C-4E9A-B957-FE6E27D47F42}">
      <dgm:prSet/>
      <dgm:spPr/>
      <dgm:t>
        <a:bodyPr/>
        <a:lstStyle/>
        <a:p>
          <a:endParaRPr lang="en-ID"/>
        </a:p>
      </dgm:t>
    </dgm:pt>
    <dgm:pt modelId="{39F911E8-6A7A-4CEE-A8A3-F130CB4871B9}" type="sibTrans" cxnId="{1C782E54-A06C-4E9A-B957-FE6E27D47F42}">
      <dgm:prSet/>
      <dgm:spPr/>
      <dgm:t>
        <a:bodyPr/>
        <a:lstStyle/>
        <a:p>
          <a:endParaRPr lang="en-ID"/>
        </a:p>
      </dgm:t>
    </dgm:pt>
    <dgm:pt modelId="{E936F9AB-171F-4A7C-A9A5-3E90C4C37887}">
      <dgm:prSet phldrT="[Text]" custT="1"/>
      <dgm:spPr/>
      <dgm:t>
        <a:bodyPr/>
        <a:lstStyle/>
        <a:p>
          <a:r>
            <a:rPr lang="en-US" sz="1800" b="1" dirty="0"/>
            <a:t>September – December 2021 (Testing </a:t>
          </a:r>
          <a:r>
            <a:rPr lang="en-US" sz="1800" b="1" dirty="0" err="1"/>
            <a:t>Transaksi</a:t>
          </a:r>
          <a:r>
            <a:rPr lang="en-US" sz="1800" b="1" dirty="0"/>
            <a:t> </a:t>
          </a:r>
          <a:r>
            <a:rPr lang="en-US" sz="1800" b="1" dirty="0" err="1"/>
            <a:t>semua</a:t>
          </a:r>
          <a:r>
            <a:rPr lang="en-US" sz="1800" b="1" dirty="0"/>
            <a:t> </a:t>
          </a:r>
          <a:r>
            <a:rPr lang="en-US" sz="1800" b="1" dirty="0" err="1"/>
            <a:t>modul</a:t>
          </a:r>
          <a:r>
            <a:rPr lang="en-US" sz="1800" b="1" dirty="0"/>
            <a:t>)</a:t>
          </a:r>
          <a:endParaRPr lang="en-ID" sz="1800" b="1" dirty="0"/>
        </a:p>
      </dgm:t>
    </dgm:pt>
    <dgm:pt modelId="{E7806E75-9329-4B85-BB91-FFC627A0422D}" type="parTrans" cxnId="{BD4115C1-1B27-4764-AD23-C8099FB41BAB}">
      <dgm:prSet/>
      <dgm:spPr/>
      <dgm:t>
        <a:bodyPr/>
        <a:lstStyle/>
        <a:p>
          <a:endParaRPr lang="en-ID"/>
        </a:p>
      </dgm:t>
    </dgm:pt>
    <dgm:pt modelId="{3BD5B6D0-F6FA-477C-B51A-FD0CB3376128}" type="sibTrans" cxnId="{BD4115C1-1B27-4764-AD23-C8099FB41BAB}">
      <dgm:prSet/>
      <dgm:spPr/>
      <dgm:t>
        <a:bodyPr/>
        <a:lstStyle/>
        <a:p>
          <a:endParaRPr lang="en-ID"/>
        </a:p>
      </dgm:t>
    </dgm:pt>
    <dgm:pt modelId="{9EE0F031-613B-4C55-BA94-D76B856FCBEA}">
      <dgm:prSet phldrT="[Text]" custT="1"/>
      <dgm:spPr/>
      <dgm:t>
        <a:bodyPr/>
        <a:lstStyle/>
        <a:p>
          <a:r>
            <a:rPr lang="en-US" sz="1800" b="1" dirty="0" err="1"/>
            <a:t>Juli</a:t>
          </a:r>
          <a:r>
            <a:rPr lang="en-US" sz="1800" b="1" dirty="0"/>
            <a:t> – </a:t>
          </a:r>
          <a:r>
            <a:rPr lang="en-US" sz="1800" b="1" dirty="0" err="1"/>
            <a:t>Agustus</a:t>
          </a:r>
          <a:r>
            <a:rPr lang="en-US" sz="1800" b="1" dirty="0"/>
            <a:t> 2021 (Training dan </a:t>
          </a:r>
          <a:r>
            <a:rPr lang="en-US" sz="1800" b="1" dirty="0" err="1"/>
            <a:t>Sosialisasi</a:t>
          </a:r>
          <a:r>
            <a:rPr lang="en-US" sz="1800" b="1" dirty="0"/>
            <a:t> </a:t>
          </a:r>
          <a:r>
            <a:rPr lang="en-US" sz="1800" b="1" dirty="0" err="1"/>
            <a:t>Aplikasi</a:t>
          </a:r>
          <a:r>
            <a:rPr lang="en-US" sz="1800" b="1" dirty="0"/>
            <a:t>)</a:t>
          </a:r>
          <a:endParaRPr lang="en-ID" sz="1800" b="1" dirty="0"/>
        </a:p>
      </dgm:t>
    </dgm:pt>
    <dgm:pt modelId="{E7E56175-6F96-49A6-B76F-EFCD3B229F1D}" type="parTrans" cxnId="{156E3F8F-1A29-4BC0-A05A-D698E6AA8FF3}">
      <dgm:prSet/>
      <dgm:spPr/>
      <dgm:t>
        <a:bodyPr/>
        <a:lstStyle/>
        <a:p>
          <a:endParaRPr lang="en-ID"/>
        </a:p>
      </dgm:t>
    </dgm:pt>
    <dgm:pt modelId="{7BDBBCCF-36AF-4032-AA40-4450BE61975F}" type="sibTrans" cxnId="{156E3F8F-1A29-4BC0-A05A-D698E6AA8FF3}">
      <dgm:prSet/>
      <dgm:spPr/>
      <dgm:t>
        <a:bodyPr/>
        <a:lstStyle/>
        <a:p>
          <a:endParaRPr lang="en-ID"/>
        </a:p>
      </dgm:t>
    </dgm:pt>
    <dgm:pt modelId="{E6D963E1-01DC-4F3C-9F68-EA84EAAA783A}">
      <dgm:prSet phldrT="[Text]" custT="1"/>
      <dgm:spPr/>
      <dgm:t>
        <a:bodyPr/>
        <a:lstStyle/>
        <a:p>
          <a:r>
            <a:rPr lang="en-US" sz="1800" b="1" dirty="0" err="1"/>
            <a:t>Januari</a:t>
          </a:r>
          <a:r>
            <a:rPr lang="en-US" sz="1800" b="1" dirty="0"/>
            <a:t> 2022 (</a:t>
          </a:r>
          <a:r>
            <a:rPr lang="en-US" sz="1800" b="1" dirty="0" err="1"/>
            <a:t>Penerapan</a:t>
          </a:r>
          <a:r>
            <a:rPr lang="en-US" sz="1800" b="1" dirty="0"/>
            <a:t> 100% </a:t>
          </a:r>
          <a:r>
            <a:rPr lang="en-US" sz="1800" b="1" dirty="0" err="1"/>
            <a:t>Transaksi</a:t>
          </a:r>
          <a:r>
            <a:rPr lang="en-US" sz="1800" b="1" dirty="0"/>
            <a:t> dan </a:t>
          </a:r>
          <a:r>
            <a:rPr lang="en-US" sz="1800" b="1" dirty="0" err="1"/>
            <a:t>Laporan</a:t>
          </a:r>
          <a:r>
            <a:rPr lang="en-US" sz="1800" b="1" dirty="0"/>
            <a:t> </a:t>
          </a:r>
          <a:r>
            <a:rPr lang="en-US" sz="1800" b="1" dirty="0" err="1"/>
            <a:t>Keuangan</a:t>
          </a:r>
          <a:r>
            <a:rPr lang="en-US" sz="1800" b="1" dirty="0"/>
            <a:t> </a:t>
          </a:r>
          <a:r>
            <a:rPr lang="en-US" sz="1800" b="1" dirty="0" err="1"/>
            <a:t>Menggunakan</a:t>
          </a:r>
          <a:r>
            <a:rPr lang="en-US" sz="1800" b="1" dirty="0"/>
            <a:t> ERP)</a:t>
          </a:r>
          <a:endParaRPr lang="en-ID" sz="1800" b="1" dirty="0"/>
        </a:p>
      </dgm:t>
    </dgm:pt>
    <dgm:pt modelId="{73CE688E-36E5-4AA7-B120-AD2CF47F8362}" type="parTrans" cxnId="{33B805B3-7F05-45C8-807F-73B925146067}">
      <dgm:prSet/>
      <dgm:spPr/>
      <dgm:t>
        <a:bodyPr/>
        <a:lstStyle/>
        <a:p>
          <a:endParaRPr lang="en-ID"/>
        </a:p>
      </dgm:t>
    </dgm:pt>
    <dgm:pt modelId="{060C1AAC-3FC1-46AD-A588-D88936C9AEB0}" type="sibTrans" cxnId="{33B805B3-7F05-45C8-807F-73B925146067}">
      <dgm:prSet/>
      <dgm:spPr/>
      <dgm:t>
        <a:bodyPr/>
        <a:lstStyle/>
        <a:p>
          <a:endParaRPr lang="en-ID"/>
        </a:p>
      </dgm:t>
    </dgm:pt>
    <dgm:pt modelId="{13B29FF6-83A5-4ADC-B172-53CBB24876B8}" type="pres">
      <dgm:prSet presAssocID="{529AE916-F9CF-442F-93DB-10A1514CBF2C}" presName="linearFlow" presStyleCnt="0">
        <dgm:presLayoutVars>
          <dgm:dir/>
          <dgm:animLvl val="lvl"/>
          <dgm:resizeHandles val="exact"/>
        </dgm:presLayoutVars>
      </dgm:prSet>
      <dgm:spPr/>
    </dgm:pt>
    <dgm:pt modelId="{BD1A1CC0-963E-4CE1-B306-C0CD127BD0CE}" type="pres">
      <dgm:prSet presAssocID="{B146517E-2501-404F-A7E2-84860F0D561A}" presName="composite" presStyleCnt="0"/>
      <dgm:spPr/>
    </dgm:pt>
    <dgm:pt modelId="{88668BEB-BAE9-43F3-88BF-219B5F110C9E}" type="pres">
      <dgm:prSet presAssocID="{B146517E-2501-404F-A7E2-84860F0D561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09CF480-185F-44AB-9B68-2C5EF2E946B4}" type="pres">
      <dgm:prSet presAssocID="{B146517E-2501-404F-A7E2-84860F0D561A}" presName="descendantText" presStyleLbl="alignAcc1" presStyleIdx="0" presStyleCnt="7">
        <dgm:presLayoutVars>
          <dgm:bulletEnabled val="1"/>
        </dgm:presLayoutVars>
      </dgm:prSet>
      <dgm:spPr/>
    </dgm:pt>
    <dgm:pt modelId="{379CE316-1A8A-40A0-8CA7-B991718F68B0}" type="pres">
      <dgm:prSet presAssocID="{13896F2C-82D9-442F-8EDB-7EE2BE4596AB}" presName="sp" presStyleCnt="0"/>
      <dgm:spPr/>
    </dgm:pt>
    <dgm:pt modelId="{D5C69B6C-33B8-45DD-BA78-FE056352FA34}" type="pres">
      <dgm:prSet presAssocID="{2BE0E31C-57A7-4517-97D0-5382E47B57A3}" presName="composite" presStyleCnt="0"/>
      <dgm:spPr/>
    </dgm:pt>
    <dgm:pt modelId="{AD3B0B14-1A4A-4011-80FB-83945E17A06B}" type="pres">
      <dgm:prSet presAssocID="{2BE0E31C-57A7-4517-97D0-5382E47B57A3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B3094A44-FD25-44B0-AEC1-B0C5464B67AD}" type="pres">
      <dgm:prSet presAssocID="{2BE0E31C-57A7-4517-97D0-5382E47B57A3}" presName="descendantText" presStyleLbl="alignAcc1" presStyleIdx="1" presStyleCnt="7">
        <dgm:presLayoutVars>
          <dgm:bulletEnabled val="1"/>
        </dgm:presLayoutVars>
      </dgm:prSet>
      <dgm:spPr/>
    </dgm:pt>
    <dgm:pt modelId="{6E603F52-A9EB-45CC-A6E6-54DA61633FE0}" type="pres">
      <dgm:prSet presAssocID="{64D95D9F-FC22-4CEA-945C-776F7FC3C077}" presName="sp" presStyleCnt="0"/>
      <dgm:spPr/>
    </dgm:pt>
    <dgm:pt modelId="{DA81F2D2-BBC4-418E-9618-7F033B589FFB}" type="pres">
      <dgm:prSet presAssocID="{CF157C46-5B8A-44CE-A95E-CB6B28EC7421}" presName="composite" presStyleCnt="0"/>
      <dgm:spPr/>
    </dgm:pt>
    <dgm:pt modelId="{A925E6BC-5FB5-4BF9-B4CD-A3B6BAB27438}" type="pres">
      <dgm:prSet presAssocID="{CF157C46-5B8A-44CE-A95E-CB6B28EC742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6AB75F82-C750-4D1B-8075-A3C85B22FC88}" type="pres">
      <dgm:prSet presAssocID="{CF157C46-5B8A-44CE-A95E-CB6B28EC7421}" presName="descendantText" presStyleLbl="alignAcc1" presStyleIdx="2" presStyleCnt="7">
        <dgm:presLayoutVars>
          <dgm:bulletEnabled val="1"/>
        </dgm:presLayoutVars>
      </dgm:prSet>
      <dgm:spPr/>
    </dgm:pt>
    <dgm:pt modelId="{A56604F3-E2A4-4EE8-ADBD-40750D831B5F}" type="pres">
      <dgm:prSet presAssocID="{91F75084-07F2-4A0D-A122-BF6AD0F493AC}" presName="sp" presStyleCnt="0"/>
      <dgm:spPr/>
    </dgm:pt>
    <dgm:pt modelId="{CB5291BC-49C2-4633-A970-5C0FCDF469C8}" type="pres">
      <dgm:prSet presAssocID="{2D481AB0-DB56-49C8-BE1C-B2109979EFF2}" presName="composite" presStyleCnt="0"/>
      <dgm:spPr/>
    </dgm:pt>
    <dgm:pt modelId="{94A56424-D786-412E-815B-9D8DF8791CB4}" type="pres">
      <dgm:prSet presAssocID="{2D481AB0-DB56-49C8-BE1C-B2109979EFF2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E09FFE4B-2400-4002-B89C-E44852B5449C}" type="pres">
      <dgm:prSet presAssocID="{2D481AB0-DB56-49C8-BE1C-B2109979EFF2}" presName="descendantText" presStyleLbl="alignAcc1" presStyleIdx="3" presStyleCnt="7">
        <dgm:presLayoutVars>
          <dgm:bulletEnabled val="1"/>
        </dgm:presLayoutVars>
      </dgm:prSet>
      <dgm:spPr/>
    </dgm:pt>
    <dgm:pt modelId="{AEC63B37-8B48-4972-8E30-9E699627ECE7}" type="pres">
      <dgm:prSet presAssocID="{77D1C9EA-A405-4BB0-A396-4F851B87815E}" presName="sp" presStyleCnt="0"/>
      <dgm:spPr/>
    </dgm:pt>
    <dgm:pt modelId="{2957B007-C470-4F58-B572-CC538606EA08}" type="pres">
      <dgm:prSet presAssocID="{F69E9FB1-F084-48B3-A6B9-C4CA71AD921A}" presName="composite" presStyleCnt="0"/>
      <dgm:spPr/>
    </dgm:pt>
    <dgm:pt modelId="{D31EF7EB-4146-48AD-B868-324DEFCF3E4F}" type="pres">
      <dgm:prSet presAssocID="{F69E9FB1-F084-48B3-A6B9-C4CA71AD921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3F777BA3-0933-4310-B980-1168B2123749}" type="pres">
      <dgm:prSet presAssocID="{F69E9FB1-F084-48B3-A6B9-C4CA71AD921A}" presName="descendantText" presStyleLbl="alignAcc1" presStyleIdx="4" presStyleCnt="7">
        <dgm:presLayoutVars>
          <dgm:bulletEnabled val="1"/>
        </dgm:presLayoutVars>
      </dgm:prSet>
      <dgm:spPr/>
    </dgm:pt>
    <dgm:pt modelId="{4D060DBF-5EF2-4A72-B719-85AA15D302DF}" type="pres">
      <dgm:prSet presAssocID="{CD82703B-65C3-4C94-BAD6-772B723BD7F0}" presName="sp" presStyleCnt="0"/>
      <dgm:spPr/>
    </dgm:pt>
    <dgm:pt modelId="{AB557BDD-B532-4A47-A300-54E9757D5151}" type="pres">
      <dgm:prSet presAssocID="{A9358364-875D-45B6-9CF0-A62B39A02814}" presName="composite" presStyleCnt="0"/>
      <dgm:spPr/>
    </dgm:pt>
    <dgm:pt modelId="{6A8FE744-5B78-4EE5-986B-A2929854CAA8}" type="pres">
      <dgm:prSet presAssocID="{A9358364-875D-45B6-9CF0-A62B39A0281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0070F813-D4B8-4AAA-8016-A141212FB6D5}" type="pres">
      <dgm:prSet presAssocID="{A9358364-875D-45B6-9CF0-A62B39A02814}" presName="descendantText" presStyleLbl="alignAcc1" presStyleIdx="5" presStyleCnt="7">
        <dgm:presLayoutVars>
          <dgm:bulletEnabled val="1"/>
        </dgm:presLayoutVars>
      </dgm:prSet>
      <dgm:spPr/>
    </dgm:pt>
    <dgm:pt modelId="{D557DFA3-E9DB-4538-B142-1D62B7D7B0EC}" type="pres">
      <dgm:prSet presAssocID="{39F911E8-6A7A-4CEE-A8A3-F130CB4871B9}" presName="sp" presStyleCnt="0"/>
      <dgm:spPr/>
    </dgm:pt>
    <dgm:pt modelId="{A3479353-DFE9-4EB7-901B-668A57B38AC0}" type="pres">
      <dgm:prSet presAssocID="{149FCC91-F0A1-4CE7-8407-295DA964DD1F}" presName="composite" presStyleCnt="0"/>
      <dgm:spPr/>
    </dgm:pt>
    <dgm:pt modelId="{B946A9FD-4C9B-4C3B-B84B-29CA4BAE90EF}" type="pres">
      <dgm:prSet presAssocID="{149FCC91-F0A1-4CE7-8407-295DA964DD1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2DC74A06-7B31-4003-9360-C4C862EB7ED8}" type="pres">
      <dgm:prSet presAssocID="{149FCC91-F0A1-4CE7-8407-295DA964DD1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1789E03-9929-4CAB-A417-AEA8F42AB552}" type="presOf" srcId="{44DD5AF1-10A7-4C8A-8EC9-C98ABDA0E786}" destId="{6AB75F82-C750-4D1B-8075-A3C85B22FC88}" srcOrd="0" destOrd="0" presId="urn:microsoft.com/office/officeart/2005/8/layout/chevron2"/>
    <dgm:cxn modelId="{82968114-408F-4745-8BF7-30B34DC0C5EE}" type="presOf" srcId="{1BF5FCEC-D32B-40FE-AE76-9E9AFA9DE1D0}" destId="{E09FFE4B-2400-4002-B89C-E44852B5449C}" srcOrd="0" destOrd="0" presId="urn:microsoft.com/office/officeart/2005/8/layout/chevron2"/>
    <dgm:cxn modelId="{F268F522-CC04-4D2B-BBF2-49A94555CC36}" type="presOf" srcId="{2BE0E31C-57A7-4517-97D0-5382E47B57A3}" destId="{AD3B0B14-1A4A-4011-80FB-83945E17A06B}" srcOrd="0" destOrd="0" presId="urn:microsoft.com/office/officeart/2005/8/layout/chevron2"/>
    <dgm:cxn modelId="{C98BCD2F-5ABD-4134-AC15-E572F2331B04}" srcId="{529AE916-F9CF-442F-93DB-10A1514CBF2C}" destId="{2BE0E31C-57A7-4517-97D0-5382E47B57A3}" srcOrd="1" destOrd="0" parTransId="{FE18E141-E13A-4D76-ADC6-43206FCE1EEF}" sibTransId="{64D95D9F-FC22-4CEA-945C-776F7FC3C077}"/>
    <dgm:cxn modelId="{B7727F30-0749-4502-89F2-DD8C7603FC8F}" srcId="{2D481AB0-DB56-49C8-BE1C-B2109979EFF2}" destId="{1BF5FCEC-D32B-40FE-AE76-9E9AFA9DE1D0}" srcOrd="0" destOrd="0" parTransId="{F27BB8D6-F973-49D1-B40E-ECD76555D4F2}" sibTransId="{886212E8-AE5D-4BBA-B4B6-36363223A46F}"/>
    <dgm:cxn modelId="{652D4E35-C773-48F8-80B2-951BBAE7B05D}" type="presOf" srcId="{529AE916-F9CF-442F-93DB-10A1514CBF2C}" destId="{13B29FF6-83A5-4ADC-B172-53CBB24876B8}" srcOrd="0" destOrd="0" presId="urn:microsoft.com/office/officeart/2005/8/layout/chevron2"/>
    <dgm:cxn modelId="{EE257138-DB37-4FB1-A41D-431B09C09DD3}" srcId="{2BE0E31C-57A7-4517-97D0-5382E47B57A3}" destId="{C371C1AC-C175-4AAA-AED7-121AE16E6083}" srcOrd="0" destOrd="0" parTransId="{2C658A9F-88A2-467F-B739-D3F96B3FA01B}" sibTransId="{0B29FF67-C388-42A9-968F-4C100F9EB600}"/>
    <dgm:cxn modelId="{9F18523B-681B-48CA-B0A7-7B750257067C}" type="presOf" srcId="{E936F9AB-171F-4A7C-A9A5-3E90C4C37887}" destId="{0070F813-D4B8-4AAA-8016-A141212FB6D5}" srcOrd="0" destOrd="0" presId="urn:microsoft.com/office/officeart/2005/8/layout/chevron2"/>
    <dgm:cxn modelId="{28C2163F-73B5-4802-87EE-B693762B5E0C}" type="presOf" srcId="{149FCC91-F0A1-4CE7-8407-295DA964DD1F}" destId="{B946A9FD-4C9B-4C3B-B84B-29CA4BAE90EF}" srcOrd="0" destOrd="0" presId="urn:microsoft.com/office/officeart/2005/8/layout/chevron2"/>
    <dgm:cxn modelId="{5591CE41-0486-46BD-A54A-12597BB83F18}" type="presOf" srcId="{DEF5ADFF-DABA-4CD0-9CE0-37002A2E33DE}" destId="{909CF480-185F-44AB-9B68-2C5EF2E946B4}" srcOrd="0" destOrd="0" presId="urn:microsoft.com/office/officeart/2005/8/layout/chevron2"/>
    <dgm:cxn modelId="{AC72D962-5C8C-4C8A-B80D-1C502B3BE1EC}" srcId="{CF157C46-5B8A-44CE-A95E-CB6B28EC7421}" destId="{44DD5AF1-10A7-4C8A-8EC9-C98ABDA0E786}" srcOrd="0" destOrd="0" parTransId="{9F46F0D5-41A6-4D9B-BC52-0AF84BEDCC98}" sibTransId="{CF237E7D-5CBF-4EAD-A10F-32717805278B}"/>
    <dgm:cxn modelId="{F23B7C4A-751B-4781-AF4C-D651F65D009D}" type="presOf" srcId="{E6D963E1-01DC-4F3C-9F68-EA84EAAA783A}" destId="{2DC74A06-7B31-4003-9360-C4C862EB7ED8}" srcOrd="0" destOrd="0" presId="urn:microsoft.com/office/officeart/2005/8/layout/chevron2"/>
    <dgm:cxn modelId="{3F49296E-EF23-4DD0-8B52-4DD381E481FE}" type="presOf" srcId="{A9358364-875D-45B6-9CF0-A62B39A02814}" destId="{6A8FE744-5B78-4EE5-986B-A2929854CAA8}" srcOrd="0" destOrd="0" presId="urn:microsoft.com/office/officeart/2005/8/layout/chevron2"/>
    <dgm:cxn modelId="{67FDB16E-4874-43BA-8C0D-C70E101CA499}" type="presOf" srcId="{9EE0F031-613B-4C55-BA94-D76B856FCBEA}" destId="{3F777BA3-0933-4310-B980-1168B2123749}" srcOrd="0" destOrd="0" presId="urn:microsoft.com/office/officeart/2005/8/layout/chevron2"/>
    <dgm:cxn modelId="{1C782E54-A06C-4E9A-B957-FE6E27D47F42}" srcId="{529AE916-F9CF-442F-93DB-10A1514CBF2C}" destId="{A9358364-875D-45B6-9CF0-A62B39A02814}" srcOrd="5" destOrd="0" parTransId="{B2DB810A-6030-487B-84F4-B8BF9D7C6E49}" sibTransId="{39F911E8-6A7A-4CEE-A8A3-F130CB4871B9}"/>
    <dgm:cxn modelId="{DA3E9857-E2B2-43E4-BC03-3480C0251330}" srcId="{529AE916-F9CF-442F-93DB-10A1514CBF2C}" destId="{B146517E-2501-404F-A7E2-84860F0D561A}" srcOrd="0" destOrd="0" parTransId="{F36706FB-5147-4174-AF10-7BD4CAD9E956}" sibTransId="{13896F2C-82D9-442F-8EDB-7EE2BE4596AB}"/>
    <dgm:cxn modelId="{3BF78258-AF69-4203-B1D1-B3EC5C93431B}" srcId="{529AE916-F9CF-442F-93DB-10A1514CBF2C}" destId="{2D481AB0-DB56-49C8-BE1C-B2109979EFF2}" srcOrd="3" destOrd="0" parTransId="{B447BCB9-1F64-4317-BF07-759396A3808E}" sibTransId="{77D1C9EA-A405-4BB0-A396-4F851B87815E}"/>
    <dgm:cxn modelId="{09D2A979-ADAC-40E4-87A7-33A716469A14}" srcId="{529AE916-F9CF-442F-93DB-10A1514CBF2C}" destId="{F69E9FB1-F084-48B3-A6B9-C4CA71AD921A}" srcOrd="4" destOrd="0" parTransId="{A33A1DFC-C9DE-4BA8-93DC-3AC155E7CA54}" sibTransId="{CD82703B-65C3-4C94-BAD6-772B723BD7F0}"/>
    <dgm:cxn modelId="{F6BC8F88-01D5-42D0-BA9D-4AE3AE35E29E}" type="presOf" srcId="{F69E9FB1-F084-48B3-A6B9-C4CA71AD921A}" destId="{D31EF7EB-4146-48AD-B868-324DEFCF3E4F}" srcOrd="0" destOrd="0" presId="urn:microsoft.com/office/officeart/2005/8/layout/chevron2"/>
    <dgm:cxn modelId="{4C8A148A-012D-4485-986B-2A8299109673}" srcId="{529AE916-F9CF-442F-93DB-10A1514CBF2C}" destId="{CF157C46-5B8A-44CE-A95E-CB6B28EC7421}" srcOrd="2" destOrd="0" parTransId="{0D035C0D-93FB-44FC-8CFE-19174671F28E}" sibTransId="{91F75084-07F2-4A0D-A122-BF6AD0F493AC}"/>
    <dgm:cxn modelId="{0B87818B-66F6-452C-8FA8-0FB5BF70523B}" type="presOf" srcId="{C371C1AC-C175-4AAA-AED7-121AE16E6083}" destId="{B3094A44-FD25-44B0-AEC1-B0C5464B67AD}" srcOrd="0" destOrd="0" presId="urn:microsoft.com/office/officeart/2005/8/layout/chevron2"/>
    <dgm:cxn modelId="{156E3F8F-1A29-4BC0-A05A-D698E6AA8FF3}" srcId="{F69E9FB1-F084-48B3-A6B9-C4CA71AD921A}" destId="{9EE0F031-613B-4C55-BA94-D76B856FCBEA}" srcOrd="0" destOrd="0" parTransId="{E7E56175-6F96-49A6-B76F-EFCD3B229F1D}" sibTransId="{7BDBBCCF-36AF-4032-AA40-4450BE61975F}"/>
    <dgm:cxn modelId="{218B3C96-3A95-46FE-8D30-91083E72580A}" type="presOf" srcId="{2D481AB0-DB56-49C8-BE1C-B2109979EFF2}" destId="{94A56424-D786-412E-815B-9D8DF8791CB4}" srcOrd="0" destOrd="0" presId="urn:microsoft.com/office/officeart/2005/8/layout/chevron2"/>
    <dgm:cxn modelId="{3D038CA0-003B-4BF9-A30C-DD2AA1A5EBA1}" type="presOf" srcId="{B146517E-2501-404F-A7E2-84860F0D561A}" destId="{88668BEB-BAE9-43F3-88BF-219B5F110C9E}" srcOrd="0" destOrd="0" presId="urn:microsoft.com/office/officeart/2005/8/layout/chevron2"/>
    <dgm:cxn modelId="{33B805B3-7F05-45C8-807F-73B925146067}" srcId="{149FCC91-F0A1-4CE7-8407-295DA964DD1F}" destId="{E6D963E1-01DC-4F3C-9F68-EA84EAAA783A}" srcOrd="0" destOrd="0" parTransId="{73CE688E-36E5-4AA7-B120-AD2CF47F8362}" sibTransId="{060C1AAC-3FC1-46AD-A588-D88936C9AEB0}"/>
    <dgm:cxn modelId="{BD4115C1-1B27-4764-AD23-C8099FB41BAB}" srcId="{A9358364-875D-45B6-9CF0-A62B39A02814}" destId="{E936F9AB-171F-4A7C-A9A5-3E90C4C37887}" srcOrd="0" destOrd="0" parTransId="{E7806E75-9329-4B85-BB91-FFC627A0422D}" sibTransId="{3BD5B6D0-F6FA-477C-B51A-FD0CB3376128}"/>
    <dgm:cxn modelId="{B8E295D5-AF89-45E8-A593-A844D614051D}" srcId="{529AE916-F9CF-442F-93DB-10A1514CBF2C}" destId="{149FCC91-F0A1-4CE7-8407-295DA964DD1F}" srcOrd="6" destOrd="0" parTransId="{3472C61E-2BFC-4E27-8AEA-D42316B377A0}" sibTransId="{7536916D-1A72-4F4A-9EAB-106837414B2B}"/>
    <dgm:cxn modelId="{D919DAE6-160E-4107-8BB2-706BB7770CAE}" type="presOf" srcId="{CF157C46-5B8A-44CE-A95E-CB6B28EC7421}" destId="{A925E6BC-5FB5-4BF9-B4CD-A3B6BAB27438}" srcOrd="0" destOrd="0" presId="urn:microsoft.com/office/officeart/2005/8/layout/chevron2"/>
    <dgm:cxn modelId="{96ED4AF2-9413-424B-BC09-6BEECAE1F047}" srcId="{B146517E-2501-404F-A7E2-84860F0D561A}" destId="{DEF5ADFF-DABA-4CD0-9CE0-37002A2E33DE}" srcOrd="0" destOrd="0" parTransId="{FFBAB36D-7A21-41EC-B473-504B6140B75F}" sibTransId="{7F6C463D-208F-4F71-83A3-2C176E093697}"/>
    <dgm:cxn modelId="{AB3E6CD8-507A-4713-A418-A777D4BCB2BC}" type="presParOf" srcId="{13B29FF6-83A5-4ADC-B172-53CBB24876B8}" destId="{BD1A1CC0-963E-4CE1-B306-C0CD127BD0CE}" srcOrd="0" destOrd="0" presId="urn:microsoft.com/office/officeart/2005/8/layout/chevron2"/>
    <dgm:cxn modelId="{1E82C3A2-CF31-4D72-BEA7-016F0442B305}" type="presParOf" srcId="{BD1A1CC0-963E-4CE1-B306-C0CD127BD0CE}" destId="{88668BEB-BAE9-43F3-88BF-219B5F110C9E}" srcOrd="0" destOrd="0" presId="urn:microsoft.com/office/officeart/2005/8/layout/chevron2"/>
    <dgm:cxn modelId="{C28A1224-DEF4-419F-BAC6-9387ABAF3295}" type="presParOf" srcId="{BD1A1CC0-963E-4CE1-B306-C0CD127BD0CE}" destId="{909CF480-185F-44AB-9B68-2C5EF2E946B4}" srcOrd="1" destOrd="0" presId="urn:microsoft.com/office/officeart/2005/8/layout/chevron2"/>
    <dgm:cxn modelId="{DB71EA69-7FC9-4B8F-9416-CF5D46CB6837}" type="presParOf" srcId="{13B29FF6-83A5-4ADC-B172-53CBB24876B8}" destId="{379CE316-1A8A-40A0-8CA7-B991718F68B0}" srcOrd="1" destOrd="0" presId="urn:microsoft.com/office/officeart/2005/8/layout/chevron2"/>
    <dgm:cxn modelId="{53DD6F17-5C95-4E5B-A983-D20399BF7DF3}" type="presParOf" srcId="{13B29FF6-83A5-4ADC-B172-53CBB24876B8}" destId="{D5C69B6C-33B8-45DD-BA78-FE056352FA34}" srcOrd="2" destOrd="0" presId="urn:microsoft.com/office/officeart/2005/8/layout/chevron2"/>
    <dgm:cxn modelId="{0C7016A9-5A3A-4EEA-8723-CAED785C0DFA}" type="presParOf" srcId="{D5C69B6C-33B8-45DD-BA78-FE056352FA34}" destId="{AD3B0B14-1A4A-4011-80FB-83945E17A06B}" srcOrd="0" destOrd="0" presId="urn:microsoft.com/office/officeart/2005/8/layout/chevron2"/>
    <dgm:cxn modelId="{B530F7E8-F20D-48BB-B4C3-73C9A073FD75}" type="presParOf" srcId="{D5C69B6C-33B8-45DD-BA78-FE056352FA34}" destId="{B3094A44-FD25-44B0-AEC1-B0C5464B67AD}" srcOrd="1" destOrd="0" presId="urn:microsoft.com/office/officeart/2005/8/layout/chevron2"/>
    <dgm:cxn modelId="{E6EFBD48-1178-4267-AA0B-0AC5BC90AC58}" type="presParOf" srcId="{13B29FF6-83A5-4ADC-B172-53CBB24876B8}" destId="{6E603F52-A9EB-45CC-A6E6-54DA61633FE0}" srcOrd="3" destOrd="0" presId="urn:microsoft.com/office/officeart/2005/8/layout/chevron2"/>
    <dgm:cxn modelId="{4EDBD15B-7ADA-4B31-8499-3B73860DB5F3}" type="presParOf" srcId="{13B29FF6-83A5-4ADC-B172-53CBB24876B8}" destId="{DA81F2D2-BBC4-418E-9618-7F033B589FFB}" srcOrd="4" destOrd="0" presId="urn:microsoft.com/office/officeart/2005/8/layout/chevron2"/>
    <dgm:cxn modelId="{79B21521-1375-447C-BEC9-CE869091CBF3}" type="presParOf" srcId="{DA81F2D2-BBC4-418E-9618-7F033B589FFB}" destId="{A925E6BC-5FB5-4BF9-B4CD-A3B6BAB27438}" srcOrd="0" destOrd="0" presId="urn:microsoft.com/office/officeart/2005/8/layout/chevron2"/>
    <dgm:cxn modelId="{1B0F97C1-06A3-4039-A196-DDBC08ACC397}" type="presParOf" srcId="{DA81F2D2-BBC4-418E-9618-7F033B589FFB}" destId="{6AB75F82-C750-4D1B-8075-A3C85B22FC88}" srcOrd="1" destOrd="0" presId="urn:microsoft.com/office/officeart/2005/8/layout/chevron2"/>
    <dgm:cxn modelId="{C1AD8AAD-DEFC-4B6D-8477-E947E72B10EB}" type="presParOf" srcId="{13B29FF6-83A5-4ADC-B172-53CBB24876B8}" destId="{A56604F3-E2A4-4EE8-ADBD-40750D831B5F}" srcOrd="5" destOrd="0" presId="urn:microsoft.com/office/officeart/2005/8/layout/chevron2"/>
    <dgm:cxn modelId="{09B9F7C4-F057-4099-A580-5F5668706668}" type="presParOf" srcId="{13B29FF6-83A5-4ADC-B172-53CBB24876B8}" destId="{CB5291BC-49C2-4633-A970-5C0FCDF469C8}" srcOrd="6" destOrd="0" presId="urn:microsoft.com/office/officeart/2005/8/layout/chevron2"/>
    <dgm:cxn modelId="{5737762E-81CD-4547-8B9F-CAB67AE96AE6}" type="presParOf" srcId="{CB5291BC-49C2-4633-A970-5C0FCDF469C8}" destId="{94A56424-D786-412E-815B-9D8DF8791CB4}" srcOrd="0" destOrd="0" presId="urn:microsoft.com/office/officeart/2005/8/layout/chevron2"/>
    <dgm:cxn modelId="{187FB386-7BE6-4B3D-9D06-CBBA9D22E8AA}" type="presParOf" srcId="{CB5291BC-49C2-4633-A970-5C0FCDF469C8}" destId="{E09FFE4B-2400-4002-B89C-E44852B5449C}" srcOrd="1" destOrd="0" presId="urn:microsoft.com/office/officeart/2005/8/layout/chevron2"/>
    <dgm:cxn modelId="{212961CA-6386-4724-AEED-B624E939E8C8}" type="presParOf" srcId="{13B29FF6-83A5-4ADC-B172-53CBB24876B8}" destId="{AEC63B37-8B48-4972-8E30-9E699627ECE7}" srcOrd="7" destOrd="0" presId="urn:microsoft.com/office/officeart/2005/8/layout/chevron2"/>
    <dgm:cxn modelId="{31192E35-2667-4F50-8466-557FC809C029}" type="presParOf" srcId="{13B29FF6-83A5-4ADC-B172-53CBB24876B8}" destId="{2957B007-C470-4F58-B572-CC538606EA08}" srcOrd="8" destOrd="0" presId="urn:microsoft.com/office/officeart/2005/8/layout/chevron2"/>
    <dgm:cxn modelId="{9BF34BEE-A827-4294-9DF0-047B13E794D1}" type="presParOf" srcId="{2957B007-C470-4F58-B572-CC538606EA08}" destId="{D31EF7EB-4146-48AD-B868-324DEFCF3E4F}" srcOrd="0" destOrd="0" presId="urn:microsoft.com/office/officeart/2005/8/layout/chevron2"/>
    <dgm:cxn modelId="{C4D1D00F-5116-4069-9D98-374E80561387}" type="presParOf" srcId="{2957B007-C470-4F58-B572-CC538606EA08}" destId="{3F777BA3-0933-4310-B980-1168B2123749}" srcOrd="1" destOrd="0" presId="urn:microsoft.com/office/officeart/2005/8/layout/chevron2"/>
    <dgm:cxn modelId="{15E995C7-D4ED-4B02-96D2-9577B3A628CF}" type="presParOf" srcId="{13B29FF6-83A5-4ADC-B172-53CBB24876B8}" destId="{4D060DBF-5EF2-4A72-B719-85AA15D302DF}" srcOrd="9" destOrd="0" presId="urn:microsoft.com/office/officeart/2005/8/layout/chevron2"/>
    <dgm:cxn modelId="{40D7A6A5-1954-44A8-985F-8CDCE7602554}" type="presParOf" srcId="{13B29FF6-83A5-4ADC-B172-53CBB24876B8}" destId="{AB557BDD-B532-4A47-A300-54E9757D5151}" srcOrd="10" destOrd="0" presId="urn:microsoft.com/office/officeart/2005/8/layout/chevron2"/>
    <dgm:cxn modelId="{40CF042B-A9BE-4F16-B17F-A78813FD5AD8}" type="presParOf" srcId="{AB557BDD-B532-4A47-A300-54E9757D5151}" destId="{6A8FE744-5B78-4EE5-986B-A2929854CAA8}" srcOrd="0" destOrd="0" presId="urn:microsoft.com/office/officeart/2005/8/layout/chevron2"/>
    <dgm:cxn modelId="{544678C1-A95B-4220-9E86-122E0D8DDED5}" type="presParOf" srcId="{AB557BDD-B532-4A47-A300-54E9757D5151}" destId="{0070F813-D4B8-4AAA-8016-A141212FB6D5}" srcOrd="1" destOrd="0" presId="urn:microsoft.com/office/officeart/2005/8/layout/chevron2"/>
    <dgm:cxn modelId="{DA1C173C-BB63-4FDF-9AF1-0C4AF18963F3}" type="presParOf" srcId="{13B29FF6-83A5-4ADC-B172-53CBB24876B8}" destId="{D557DFA3-E9DB-4538-B142-1D62B7D7B0EC}" srcOrd="11" destOrd="0" presId="urn:microsoft.com/office/officeart/2005/8/layout/chevron2"/>
    <dgm:cxn modelId="{5FEB3964-E424-4BA8-9F92-9EC380CA866D}" type="presParOf" srcId="{13B29FF6-83A5-4ADC-B172-53CBB24876B8}" destId="{A3479353-DFE9-4EB7-901B-668A57B38AC0}" srcOrd="12" destOrd="0" presId="urn:microsoft.com/office/officeart/2005/8/layout/chevron2"/>
    <dgm:cxn modelId="{7A7BF78A-968B-4689-9660-9A4F894DBDDA}" type="presParOf" srcId="{A3479353-DFE9-4EB7-901B-668A57B38AC0}" destId="{B946A9FD-4C9B-4C3B-B84B-29CA4BAE90EF}" srcOrd="0" destOrd="0" presId="urn:microsoft.com/office/officeart/2005/8/layout/chevron2"/>
    <dgm:cxn modelId="{7647FDE1-4DDF-41FD-99F0-1F4D35A10D3D}" type="presParOf" srcId="{A3479353-DFE9-4EB7-901B-668A57B38AC0}" destId="{2DC74A06-7B31-4003-9360-C4C862EB7E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8A7F-D09F-45E3-9DEE-075667A34BA1}" type="doc">
      <dgm:prSet loTypeId="urn:microsoft.com/office/officeart/2005/8/layout/StepDownProcess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0DF852C1-7252-4680-A26A-C3B25D55A5C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Create Sales Order</a:t>
          </a:r>
          <a:endParaRPr lang="en-ID" b="1" dirty="0">
            <a:solidFill>
              <a:schemeClr val="tx1"/>
            </a:solidFill>
          </a:endParaRPr>
        </a:p>
      </dgm:t>
    </dgm:pt>
    <dgm:pt modelId="{3D8AA615-47FE-459C-AA09-57FCCF40C6CA}" type="parTrans" cxnId="{24575069-E367-4C7B-BCBF-A4AF20378229}">
      <dgm:prSet/>
      <dgm:spPr/>
      <dgm:t>
        <a:bodyPr/>
        <a:lstStyle/>
        <a:p>
          <a:endParaRPr lang="en-ID"/>
        </a:p>
      </dgm:t>
    </dgm:pt>
    <dgm:pt modelId="{230055F0-A5D6-4F35-94A6-2A6EF2E1CF39}" type="sibTrans" cxnId="{24575069-E367-4C7B-BCBF-A4AF20378229}">
      <dgm:prSet/>
      <dgm:spPr/>
      <dgm:t>
        <a:bodyPr/>
        <a:lstStyle/>
        <a:p>
          <a:endParaRPr lang="en-ID"/>
        </a:p>
      </dgm:t>
    </dgm:pt>
    <dgm:pt modelId="{23CE0A40-8366-4D7A-A05B-9D415C79849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Create Delivery Notes</a:t>
          </a:r>
          <a:endParaRPr lang="en-ID" b="1" dirty="0">
            <a:solidFill>
              <a:schemeClr val="tx1"/>
            </a:solidFill>
          </a:endParaRPr>
        </a:p>
      </dgm:t>
    </dgm:pt>
    <dgm:pt modelId="{BD14BE01-0B01-4DE7-8D36-E0D6B66C5B8A}" type="parTrans" cxnId="{1BD1F7A5-7E8C-427E-B74E-7B2360F638DC}">
      <dgm:prSet/>
      <dgm:spPr/>
      <dgm:t>
        <a:bodyPr/>
        <a:lstStyle/>
        <a:p>
          <a:endParaRPr lang="en-ID"/>
        </a:p>
      </dgm:t>
    </dgm:pt>
    <dgm:pt modelId="{A6153A3A-ED60-4921-A9F3-C675ED26C4FD}" type="sibTrans" cxnId="{1BD1F7A5-7E8C-427E-B74E-7B2360F638DC}">
      <dgm:prSet/>
      <dgm:spPr/>
      <dgm:t>
        <a:bodyPr/>
        <a:lstStyle/>
        <a:p>
          <a:endParaRPr lang="en-ID"/>
        </a:p>
      </dgm:t>
    </dgm:pt>
    <dgm:pt modelId="{CCF2D724-116D-4BB8-B34A-BA3481D7871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Shipping Goods</a:t>
          </a:r>
          <a:endParaRPr lang="en-ID" b="1" dirty="0">
            <a:solidFill>
              <a:schemeClr val="tx1"/>
            </a:solidFill>
          </a:endParaRPr>
        </a:p>
      </dgm:t>
    </dgm:pt>
    <dgm:pt modelId="{52038DAF-9813-4AB2-8607-F4F6E40EE5BB}" type="parTrans" cxnId="{A46F0DC3-2AF8-4B44-B653-D320578D7373}">
      <dgm:prSet/>
      <dgm:spPr/>
      <dgm:t>
        <a:bodyPr/>
        <a:lstStyle/>
        <a:p>
          <a:endParaRPr lang="en-ID"/>
        </a:p>
      </dgm:t>
    </dgm:pt>
    <dgm:pt modelId="{A2EC047E-EE3C-4AA0-A0F3-AB2CF29EB124}" type="sibTrans" cxnId="{A46F0DC3-2AF8-4B44-B653-D320578D7373}">
      <dgm:prSet/>
      <dgm:spPr/>
      <dgm:t>
        <a:bodyPr/>
        <a:lstStyle/>
        <a:p>
          <a:endParaRPr lang="en-ID"/>
        </a:p>
      </dgm:t>
    </dgm:pt>
    <dgm:pt modelId="{A3BE5CFD-40D4-4CCC-AE66-690F4F27E88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Create Sales Invoices – Bill to Customer</a:t>
          </a:r>
          <a:endParaRPr lang="en-ID" b="1" dirty="0">
            <a:solidFill>
              <a:schemeClr val="tx1"/>
            </a:solidFill>
          </a:endParaRPr>
        </a:p>
      </dgm:t>
    </dgm:pt>
    <dgm:pt modelId="{7F652375-2424-4D63-9BB0-6DB13F73B012}" type="parTrans" cxnId="{065F9239-42B7-4488-8E34-7A5A4B143057}">
      <dgm:prSet/>
      <dgm:spPr/>
      <dgm:t>
        <a:bodyPr/>
        <a:lstStyle/>
        <a:p>
          <a:endParaRPr lang="en-ID"/>
        </a:p>
      </dgm:t>
    </dgm:pt>
    <dgm:pt modelId="{1FFBF549-D163-4728-811C-8D78260772E2}" type="sibTrans" cxnId="{065F9239-42B7-4488-8E34-7A5A4B143057}">
      <dgm:prSet/>
      <dgm:spPr/>
      <dgm:t>
        <a:bodyPr/>
        <a:lstStyle/>
        <a:p>
          <a:endParaRPr lang="en-ID"/>
        </a:p>
      </dgm:t>
    </dgm:pt>
    <dgm:pt modelId="{931761C6-9788-46B6-8A11-E941A009B59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Create Receipt – Payment From Customer</a:t>
          </a:r>
          <a:endParaRPr lang="en-ID" b="1" dirty="0">
            <a:solidFill>
              <a:schemeClr val="tx1"/>
            </a:solidFill>
          </a:endParaRPr>
        </a:p>
      </dgm:t>
    </dgm:pt>
    <dgm:pt modelId="{6D3C7B0B-226D-4C36-A4CA-9A78A84B791E}" type="parTrans" cxnId="{1EC2DE93-9D96-4439-B69C-F5A50CF81BC8}">
      <dgm:prSet/>
      <dgm:spPr/>
      <dgm:t>
        <a:bodyPr/>
        <a:lstStyle/>
        <a:p>
          <a:endParaRPr lang="en-ID"/>
        </a:p>
      </dgm:t>
    </dgm:pt>
    <dgm:pt modelId="{53E2F38B-9DF9-4DB6-9F38-7A3DD94181E6}" type="sibTrans" cxnId="{1EC2DE93-9D96-4439-B69C-F5A50CF81BC8}">
      <dgm:prSet/>
      <dgm:spPr/>
      <dgm:t>
        <a:bodyPr/>
        <a:lstStyle/>
        <a:p>
          <a:endParaRPr lang="en-ID"/>
        </a:p>
      </dgm:t>
    </dgm:pt>
    <dgm:pt modelId="{6C48EFDA-76D3-4E17-A764-A54D9AB6E026}" type="pres">
      <dgm:prSet presAssocID="{205A8A7F-D09F-45E3-9DEE-075667A34BA1}" presName="rootnode" presStyleCnt="0">
        <dgm:presLayoutVars>
          <dgm:chMax/>
          <dgm:chPref/>
          <dgm:dir/>
          <dgm:animLvl val="lvl"/>
        </dgm:presLayoutVars>
      </dgm:prSet>
      <dgm:spPr/>
    </dgm:pt>
    <dgm:pt modelId="{DFFC9C87-2A93-427F-B2ED-B131EF1F9353}" type="pres">
      <dgm:prSet presAssocID="{0DF852C1-7252-4680-A26A-C3B25D55A5CF}" presName="composite" presStyleCnt="0"/>
      <dgm:spPr/>
    </dgm:pt>
    <dgm:pt modelId="{A1E0767E-97C2-4E46-A6D3-CBDEA20466EB}" type="pres">
      <dgm:prSet presAssocID="{0DF852C1-7252-4680-A26A-C3B25D55A5CF}" presName="bentUpArrow1" presStyleLbl="alignImgPlace1" presStyleIdx="0" presStyleCnt="4"/>
      <dgm:spPr/>
    </dgm:pt>
    <dgm:pt modelId="{9ED2520B-8FCD-46FD-9934-6E164A193CAD}" type="pres">
      <dgm:prSet presAssocID="{0DF852C1-7252-4680-A26A-C3B25D55A5C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28211B2-C004-4671-86CC-A60B5A4C5DEF}" type="pres">
      <dgm:prSet presAssocID="{0DF852C1-7252-4680-A26A-C3B25D55A5C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1D35CC2-6645-4AEF-A07A-512133120888}" type="pres">
      <dgm:prSet presAssocID="{230055F0-A5D6-4F35-94A6-2A6EF2E1CF39}" presName="sibTrans" presStyleCnt="0"/>
      <dgm:spPr/>
    </dgm:pt>
    <dgm:pt modelId="{56F70909-BC7F-4DA2-BF7A-18E22D19D1AD}" type="pres">
      <dgm:prSet presAssocID="{23CE0A40-8366-4D7A-A05B-9D415C79849B}" presName="composite" presStyleCnt="0"/>
      <dgm:spPr/>
    </dgm:pt>
    <dgm:pt modelId="{05208BAC-3594-4B0D-B04A-34948EC15F03}" type="pres">
      <dgm:prSet presAssocID="{23CE0A40-8366-4D7A-A05B-9D415C79849B}" presName="bentUpArrow1" presStyleLbl="alignImgPlace1" presStyleIdx="1" presStyleCnt="4"/>
      <dgm:spPr/>
    </dgm:pt>
    <dgm:pt modelId="{AF54891D-A530-4B3A-B721-226C0704E290}" type="pres">
      <dgm:prSet presAssocID="{23CE0A40-8366-4D7A-A05B-9D415C79849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4F8A8AC7-060D-4789-B5BE-18BE52C174FF}" type="pres">
      <dgm:prSet presAssocID="{23CE0A40-8366-4D7A-A05B-9D415C79849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729C897-673B-4451-96B1-E4B1113161BC}" type="pres">
      <dgm:prSet presAssocID="{A6153A3A-ED60-4921-A9F3-C675ED26C4FD}" presName="sibTrans" presStyleCnt="0"/>
      <dgm:spPr/>
    </dgm:pt>
    <dgm:pt modelId="{B1404304-0C8A-4ECF-9F91-E32233D030ED}" type="pres">
      <dgm:prSet presAssocID="{CCF2D724-116D-4BB8-B34A-BA3481D78714}" presName="composite" presStyleCnt="0"/>
      <dgm:spPr/>
    </dgm:pt>
    <dgm:pt modelId="{4D0D65F9-40A0-4B32-B85B-C645B5966BBD}" type="pres">
      <dgm:prSet presAssocID="{CCF2D724-116D-4BB8-B34A-BA3481D78714}" presName="bentUpArrow1" presStyleLbl="alignImgPlace1" presStyleIdx="2" presStyleCnt="4"/>
      <dgm:spPr/>
    </dgm:pt>
    <dgm:pt modelId="{78244BBB-C595-4579-81D5-BA223A48542A}" type="pres">
      <dgm:prSet presAssocID="{CCF2D724-116D-4BB8-B34A-BA3481D787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319E5791-C776-487E-AB19-F98CB45BC09C}" type="pres">
      <dgm:prSet presAssocID="{CCF2D724-116D-4BB8-B34A-BA3481D7871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954F545-D63A-4C38-9FC1-2493278B6A4B}" type="pres">
      <dgm:prSet presAssocID="{A2EC047E-EE3C-4AA0-A0F3-AB2CF29EB124}" presName="sibTrans" presStyleCnt="0"/>
      <dgm:spPr/>
    </dgm:pt>
    <dgm:pt modelId="{F76A4872-1017-463B-BAB2-5F15B5F4D5DF}" type="pres">
      <dgm:prSet presAssocID="{A3BE5CFD-40D4-4CCC-AE66-690F4F27E882}" presName="composite" presStyleCnt="0"/>
      <dgm:spPr/>
    </dgm:pt>
    <dgm:pt modelId="{2930FA9A-EB9B-4AE7-B6B4-92A92EC9F8C5}" type="pres">
      <dgm:prSet presAssocID="{A3BE5CFD-40D4-4CCC-AE66-690F4F27E882}" presName="bentUpArrow1" presStyleLbl="alignImgPlace1" presStyleIdx="3" presStyleCnt="4"/>
      <dgm:spPr/>
    </dgm:pt>
    <dgm:pt modelId="{A084B06D-A255-48EB-A5B4-13DB098040FF}" type="pres">
      <dgm:prSet presAssocID="{A3BE5CFD-40D4-4CCC-AE66-690F4F27E882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51AC0F74-1A4D-48CB-9597-2A457E5A5178}" type="pres">
      <dgm:prSet presAssocID="{A3BE5CFD-40D4-4CCC-AE66-690F4F27E882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EAE0E4F-4D10-46E9-AB73-A8C1AC3E522C}" type="pres">
      <dgm:prSet presAssocID="{1FFBF549-D163-4728-811C-8D78260772E2}" presName="sibTrans" presStyleCnt="0"/>
      <dgm:spPr/>
    </dgm:pt>
    <dgm:pt modelId="{4F378D9B-116B-4652-8D5C-E1D159546BC8}" type="pres">
      <dgm:prSet presAssocID="{931761C6-9788-46B6-8A11-E941A009B59D}" presName="composite" presStyleCnt="0"/>
      <dgm:spPr/>
    </dgm:pt>
    <dgm:pt modelId="{3F843A65-169B-4AAE-997E-A61B5E4D82BB}" type="pres">
      <dgm:prSet presAssocID="{931761C6-9788-46B6-8A11-E941A009B59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B0BF8B11-AD9B-4183-A871-4E8C22D5C35F}" type="presOf" srcId="{931761C6-9788-46B6-8A11-E941A009B59D}" destId="{3F843A65-169B-4AAE-997E-A61B5E4D82BB}" srcOrd="0" destOrd="0" presId="urn:microsoft.com/office/officeart/2005/8/layout/StepDownProcess"/>
    <dgm:cxn modelId="{3F99DA12-F371-4AF7-9810-01FBE2FEB523}" type="presOf" srcId="{A3BE5CFD-40D4-4CCC-AE66-690F4F27E882}" destId="{A084B06D-A255-48EB-A5B4-13DB098040FF}" srcOrd="0" destOrd="0" presId="urn:microsoft.com/office/officeart/2005/8/layout/StepDownProcess"/>
    <dgm:cxn modelId="{1C97661E-428A-4FC7-BA71-57EED3BC5379}" type="presOf" srcId="{CCF2D724-116D-4BB8-B34A-BA3481D78714}" destId="{78244BBB-C595-4579-81D5-BA223A48542A}" srcOrd="0" destOrd="0" presId="urn:microsoft.com/office/officeart/2005/8/layout/StepDownProcess"/>
    <dgm:cxn modelId="{4276EA1E-7A15-41A0-86DB-4F540DC43429}" type="presOf" srcId="{205A8A7F-D09F-45E3-9DEE-075667A34BA1}" destId="{6C48EFDA-76D3-4E17-A764-A54D9AB6E026}" srcOrd="0" destOrd="0" presId="urn:microsoft.com/office/officeart/2005/8/layout/StepDownProcess"/>
    <dgm:cxn modelId="{793FFA1F-A632-4472-BFD0-A2146794CC01}" type="presOf" srcId="{23CE0A40-8366-4D7A-A05B-9D415C79849B}" destId="{AF54891D-A530-4B3A-B721-226C0704E290}" srcOrd="0" destOrd="0" presId="urn:microsoft.com/office/officeart/2005/8/layout/StepDownProcess"/>
    <dgm:cxn modelId="{065F9239-42B7-4488-8E34-7A5A4B143057}" srcId="{205A8A7F-D09F-45E3-9DEE-075667A34BA1}" destId="{A3BE5CFD-40D4-4CCC-AE66-690F4F27E882}" srcOrd="3" destOrd="0" parTransId="{7F652375-2424-4D63-9BB0-6DB13F73B012}" sibTransId="{1FFBF549-D163-4728-811C-8D78260772E2}"/>
    <dgm:cxn modelId="{24575069-E367-4C7B-BCBF-A4AF20378229}" srcId="{205A8A7F-D09F-45E3-9DEE-075667A34BA1}" destId="{0DF852C1-7252-4680-A26A-C3B25D55A5CF}" srcOrd="0" destOrd="0" parTransId="{3D8AA615-47FE-459C-AA09-57FCCF40C6CA}" sibTransId="{230055F0-A5D6-4F35-94A6-2A6EF2E1CF39}"/>
    <dgm:cxn modelId="{8A1DAC7C-17DD-4842-B70C-94C6593A0811}" type="presOf" srcId="{0DF852C1-7252-4680-A26A-C3B25D55A5CF}" destId="{9ED2520B-8FCD-46FD-9934-6E164A193CAD}" srcOrd="0" destOrd="0" presId="urn:microsoft.com/office/officeart/2005/8/layout/StepDownProcess"/>
    <dgm:cxn modelId="{1EC2DE93-9D96-4439-B69C-F5A50CF81BC8}" srcId="{205A8A7F-D09F-45E3-9DEE-075667A34BA1}" destId="{931761C6-9788-46B6-8A11-E941A009B59D}" srcOrd="4" destOrd="0" parTransId="{6D3C7B0B-226D-4C36-A4CA-9A78A84B791E}" sibTransId="{53E2F38B-9DF9-4DB6-9F38-7A3DD94181E6}"/>
    <dgm:cxn modelId="{1BD1F7A5-7E8C-427E-B74E-7B2360F638DC}" srcId="{205A8A7F-D09F-45E3-9DEE-075667A34BA1}" destId="{23CE0A40-8366-4D7A-A05B-9D415C79849B}" srcOrd="1" destOrd="0" parTransId="{BD14BE01-0B01-4DE7-8D36-E0D6B66C5B8A}" sibTransId="{A6153A3A-ED60-4921-A9F3-C675ED26C4FD}"/>
    <dgm:cxn modelId="{A46F0DC3-2AF8-4B44-B653-D320578D7373}" srcId="{205A8A7F-D09F-45E3-9DEE-075667A34BA1}" destId="{CCF2D724-116D-4BB8-B34A-BA3481D78714}" srcOrd="2" destOrd="0" parTransId="{52038DAF-9813-4AB2-8607-F4F6E40EE5BB}" sibTransId="{A2EC047E-EE3C-4AA0-A0F3-AB2CF29EB124}"/>
    <dgm:cxn modelId="{87A04EC2-E17E-479F-8428-7F0B205AB842}" type="presParOf" srcId="{6C48EFDA-76D3-4E17-A764-A54D9AB6E026}" destId="{DFFC9C87-2A93-427F-B2ED-B131EF1F9353}" srcOrd="0" destOrd="0" presId="urn:microsoft.com/office/officeart/2005/8/layout/StepDownProcess"/>
    <dgm:cxn modelId="{46F3A18F-9CB2-455B-87B5-5C63DAE9A9CA}" type="presParOf" srcId="{DFFC9C87-2A93-427F-B2ED-B131EF1F9353}" destId="{A1E0767E-97C2-4E46-A6D3-CBDEA20466EB}" srcOrd="0" destOrd="0" presId="urn:microsoft.com/office/officeart/2005/8/layout/StepDownProcess"/>
    <dgm:cxn modelId="{433CD6A3-0639-449A-B1F8-41C5B0FE6986}" type="presParOf" srcId="{DFFC9C87-2A93-427F-B2ED-B131EF1F9353}" destId="{9ED2520B-8FCD-46FD-9934-6E164A193CAD}" srcOrd="1" destOrd="0" presId="urn:microsoft.com/office/officeart/2005/8/layout/StepDownProcess"/>
    <dgm:cxn modelId="{547316E0-A4E0-4299-A6A5-C6841EE648BF}" type="presParOf" srcId="{DFFC9C87-2A93-427F-B2ED-B131EF1F9353}" destId="{128211B2-C004-4671-86CC-A60B5A4C5DEF}" srcOrd="2" destOrd="0" presId="urn:microsoft.com/office/officeart/2005/8/layout/StepDownProcess"/>
    <dgm:cxn modelId="{C07E3D97-F45F-466D-96BC-461631B243F4}" type="presParOf" srcId="{6C48EFDA-76D3-4E17-A764-A54D9AB6E026}" destId="{11D35CC2-6645-4AEF-A07A-512133120888}" srcOrd="1" destOrd="0" presId="urn:microsoft.com/office/officeart/2005/8/layout/StepDownProcess"/>
    <dgm:cxn modelId="{F3D22842-6CA4-4D60-8F8D-A0E0833F2D23}" type="presParOf" srcId="{6C48EFDA-76D3-4E17-A764-A54D9AB6E026}" destId="{56F70909-BC7F-4DA2-BF7A-18E22D19D1AD}" srcOrd="2" destOrd="0" presId="urn:microsoft.com/office/officeart/2005/8/layout/StepDownProcess"/>
    <dgm:cxn modelId="{D511CD6B-B4EA-4FAD-97AF-08299A651D27}" type="presParOf" srcId="{56F70909-BC7F-4DA2-BF7A-18E22D19D1AD}" destId="{05208BAC-3594-4B0D-B04A-34948EC15F03}" srcOrd="0" destOrd="0" presId="urn:microsoft.com/office/officeart/2005/8/layout/StepDownProcess"/>
    <dgm:cxn modelId="{687972CE-067A-4CC4-8CAD-4825BFFD786B}" type="presParOf" srcId="{56F70909-BC7F-4DA2-BF7A-18E22D19D1AD}" destId="{AF54891D-A530-4B3A-B721-226C0704E290}" srcOrd="1" destOrd="0" presId="urn:microsoft.com/office/officeart/2005/8/layout/StepDownProcess"/>
    <dgm:cxn modelId="{949B516F-524A-42ED-B3ED-2594E9D766BF}" type="presParOf" srcId="{56F70909-BC7F-4DA2-BF7A-18E22D19D1AD}" destId="{4F8A8AC7-060D-4789-B5BE-18BE52C174FF}" srcOrd="2" destOrd="0" presId="urn:microsoft.com/office/officeart/2005/8/layout/StepDownProcess"/>
    <dgm:cxn modelId="{FCD9B6C6-3E93-4B72-833C-D5B915CA3A03}" type="presParOf" srcId="{6C48EFDA-76D3-4E17-A764-A54D9AB6E026}" destId="{1729C897-673B-4451-96B1-E4B1113161BC}" srcOrd="3" destOrd="0" presId="urn:microsoft.com/office/officeart/2005/8/layout/StepDownProcess"/>
    <dgm:cxn modelId="{34494C51-A823-4A53-AC83-3C005277D7A6}" type="presParOf" srcId="{6C48EFDA-76D3-4E17-A764-A54D9AB6E026}" destId="{B1404304-0C8A-4ECF-9F91-E32233D030ED}" srcOrd="4" destOrd="0" presId="urn:microsoft.com/office/officeart/2005/8/layout/StepDownProcess"/>
    <dgm:cxn modelId="{8F22E0E8-A77A-4F88-89FE-D15CA6087FD2}" type="presParOf" srcId="{B1404304-0C8A-4ECF-9F91-E32233D030ED}" destId="{4D0D65F9-40A0-4B32-B85B-C645B5966BBD}" srcOrd="0" destOrd="0" presId="urn:microsoft.com/office/officeart/2005/8/layout/StepDownProcess"/>
    <dgm:cxn modelId="{6F587357-8CB4-4EDE-BAE7-ACD850B1BFF4}" type="presParOf" srcId="{B1404304-0C8A-4ECF-9F91-E32233D030ED}" destId="{78244BBB-C595-4579-81D5-BA223A48542A}" srcOrd="1" destOrd="0" presId="urn:microsoft.com/office/officeart/2005/8/layout/StepDownProcess"/>
    <dgm:cxn modelId="{C9DA3984-622F-4091-BED6-AB3470D37849}" type="presParOf" srcId="{B1404304-0C8A-4ECF-9F91-E32233D030ED}" destId="{319E5791-C776-487E-AB19-F98CB45BC09C}" srcOrd="2" destOrd="0" presId="urn:microsoft.com/office/officeart/2005/8/layout/StepDownProcess"/>
    <dgm:cxn modelId="{C921A9F8-B197-4327-8D43-09021172EE88}" type="presParOf" srcId="{6C48EFDA-76D3-4E17-A764-A54D9AB6E026}" destId="{A954F545-D63A-4C38-9FC1-2493278B6A4B}" srcOrd="5" destOrd="0" presId="urn:microsoft.com/office/officeart/2005/8/layout/StepDownProcess"/>
    <dgm:cxn modelId="{C0250296-7E71-49FE-A4C5-A7352F597FB6}" type="presParOf" srcId="{6C48EFDA-76D3-4E17-A764-A54D9AB6E026}" destId="{F76A4872-1017-463B-BAB2-5F15B5F4D5DF}" srcOrd="6" destOrd="0" presId="urn:microsoft.com/office/officeart/2005/8/layout/StepDownProcess"/>
    <dgm:cxn modelId="{570E2C68-1953-4750-B9D1-1A29194B9A69}" type="presParOf" srcId="{F76A4872-1017-463B-BAB2-5F15B5F4D5DF}" destId="{2930FA9A-EB9B-4AE7-B6B4-92A92EC9F8C5}" srcOrd="0" destOrd="0" presId="urn:microsoft.com/office/officeart/2005/8/layout/StepDownProcess"/>
    <dgm:cxn modelId="{DE8EA7A6-CCBA-4AFC-A0A4-6B8B20BF9B4F}" type="presParOf" srcId="{F76A4872-1017-463B-BAB2-5F15B5F4D5DF}" destId="{A084B06D-A255-48EB-A5B4-13DB098040FF}" srcOrd="1" destOrd="0" presId="urn:microsoft.com/office/officeart/2005/8/layout/StepDownProcess"/>
    <dgm:cxn modelId="{21BA457A-8D46-4A87-99CA-510C502DE10D}" type="presParOf" srcId="{F76A4872-1017-463B-BAB2-5F15B5F4D5DF}" destId="{51AC0F74-1A4D-48CB-9597-2A457E5A5178}" srcOrd="2" destOrd="0" presId="urn:microsoft.com/office/officeart/2005/8/layout/StepDownProcess"/>
    <dgm:cxn modelId="{4D22078E-288B-4D8E-9F8A-48DF0D428604}" type="presParOf" srcId="{6C48EFDA-76D3-4E17-A764-A54D9AB6E026}" destId="{FEAE0E4F-4D10-46E9-AB73-A8C1AC3E522C}" srcOrd="7" destOrd="0" presId="urn:microsoft.com/office/officeart/2005/8/layout/StepDownProcess"/>
    <dgm:cxn modelId="{C3D5FA97-C5D4-4728-957A-F662ACED3AEA}" type="presParOf" srcId="{6C48EFDA-76D3-4E17-A764-A54D9AB6E026}" destId="{4F378D9B-116B-4652-8D5C-E1D159546BC8}" srcOrd="8" destOrd="0" presId="urn:microsoft.com/office/officeart/2005/8/layout/StepDownProcess"/>
    <dgm:cxn modelId="{3BE178EF-048A-49F1-AE7E-B6176F093D8E}" type="presParOf" srcId="{4F378D9B-116B-4652-8D5C-E1D159546BC8}" destId="{3F843A65-169B-4AAE-997E-A61B5E4D82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A4C53F-4545-438A-AA3B-F517B23A90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4A4F7E9E-A09B-4162-8661-882886D338A2}">
      <dgm:prSet phldrT="[Text]"/>
      <dgm:spPr/>
      <dgm:t>
        <a:bodyPr/>
        <a:lstStyle/>
        <a:p>
          <a:r>
            <a:rPr lang="en-US" dirty="0"/>
            <a:t>	Modul Sales</a:t>
          </a:r>
          <a:endParaRPr lang="en-ID" dirty="0"/>
        </a:p>
      </dgm:t>
    </dgm:pt>
    <dgm:pt modelId="{9474CB29-2CF0-44BB-B6C5-A73C9CC0D423}" type="parTrans" cxnId="{0B544D08-88A7-4FC0-86B2-F5F97F82D638}">
      <dgm:prSet/>
      <dgm:spPr/>
      <dgm:t>
        <a:bodyPr/>
        <a:lstStyle/>
        <a:p>
          <a:endParaRPr lang="en-ID"/>
        </a:p>
      </dgm:t>
    </dgm:pt>
    <dgm:pt modelId="{23D87A2C-D4BD-4471-95FD-F41696AE3FE0}" type="sibTrans" cxnId="{0B544D08-88A7-4FC0-86B2-F5F97F82D638}">
      <dgm:prSet/>
      <dgm:spPr/>
      <dgm:t>
        <a:bodyPr/>
        <a:lstStyle/>
        <a:p>
          <a:endParaRPr lang="en-ID"/>
        </a:p>
      </dgm:t>
    </dgm:pt>
    <dgm:pt modelId="{113A3441-8201-452A-916F-EF6ED6E3074F}">
      <dgm:prSet phldrT="[Text]"/>
      <dgm:spPr/>
      <dgm:t>
        <a:bodyPr/>
        <a:lstStyle/>
        <a:p>
          <a:r>
            <a:rPr lang="en-US" dirty="0"/>
            <a:t>Recuring invoice </a:t>
          </a:r>
          <a:r>
            <a:rPr lang="en-US" dirty="0" err="1"/>
            <a:t>untuk</a:t>
          </a:r>
          <a:r>
            <a:rPr lang="en-US" dirty="0"/>
            <a:t> outsourcing,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dilakukan</a:t>
          </a:r>
          <a:r>
            <a:rPr lang="en-US" dirty="0"/>
            <a:t> </a:t>
          </a:r>
          <a:r>
            <a:rPr lang="en-US" dirty="0" err="1"/>
            <a:t>sosialisasi</a:t>
          </a:r>
          <a:r>
            <a:rPr lang="en-US" dirty="0"/>
            <a:t> </a:t>
          </a:r>
          <a:r>
            <a:rPr lang="en-US" dirty="0" err="1"/>
            <a:t>penggunaan</a:t>
          </a:r>
          <a:r>
            <a:rPr lang="en-US" dirty="0"/>
            <a:t> </a:t>
          </a:r>
          <a:r>
            <a:rPr lang="en-US" dirty="0" err="1"/>
            <a:t>modul</a:t>
          </a:r>
          <a:endParaRPr lang="en-ID" dirty="0"/>
        </a:p>
      </dgm:t>
    </dgm:pt>
    <dgm:pt modelId="{26257357-B28D-42F5-B662-5906E2253EDF}" type="parTrans" cxnId="{0398A76E-AEF0-4AA3-A202-E9E63F5109EA}">
      <dgm:prSet/>
      <dgm:spPr/>
      <dgm:t>
        <a:bodyPr/>
        <a:lstStyle/>
        <a:p>
          <a:endParaRPr lang="en-ID"/>
        </a:p>
      </dgm:t>
    </dgm:pt>
    <dgm:pt modelId="{2FFCBA0F-82AE-4518-AC71-A5E432066558}" type="sibTrans" cxnId="{0398A76E-AEF0-4AA3-A202-E9E63F5109EA}">
      <dgm:prSet/>
      <dgm:spPr/>
      <dgm:t>
        <a:bodyPr/>
        <a:lstStyle/>
        <a:p>
          <a:endParaRPr lang="en-ID"/>
        </a:p>
      </dgm:t>
    </dgm:pt>
    <dgm:pt modelId="{FB0F26E8-071E-4EB1-B4EC-AB842DF35A2E}">
      <dgm:prSet phldrT="[Text]"/>
      <dgm:spPr/>
      <dgm:t>
        <a:bodyPr/>
        <a:lstStyle/>
        <a:p>
          <a:r>
            <a:rPr lang="en-US" dirty="0"/>
            <a:t>	Modul Inventory</a:t>
          </a:r>
          <a:endParaRPr lang="en-ID" dirty="0"/>
        </a:p>
      </dgm:t>
    </dgm:pt>
    <dgm:pt modelId="{37E859F0-B3D9-40D6-BEC9-9413AE704EF8}" type="parTrans" cxnId="{9B04897D-4525-40C3-BA64-E2079FB3187E}">
      <dgm:prSet/>
      <dgm:spPr/>
      <dgm:t>
        <a:bodyPr/>
        <a:lstStyle/>
        <a:p>
          <a:endParaRPr lang="en-ID"/>
        </a:p>
      </dgm:t>
    </dgm:pt>
    <dgm:pt modelId="{2729B58F-537F-4B40-9F40-622605B3A502}" type="sibTrans" cxnId="{9B04897D-4525-40C3-BA64-E2079FB3187E}">
      <dgm:prSet/>
      <dgm:spPr/>
      <dgm:t>
        <a:bodyPr/>
        <a:lstStyle/>
        <a:p>
          <a:endParaRPr lang="en-ID"/>
        </a:p>
      </dgm:t>
    </dgm:pt>
    <dgm:pt modelId="{745DDC2F-BDFA-49BB-A8C7-E766078ADF58}">
      <dgm:prSet phldrT="[Text]"/>
      <dgm:spPr/>
      <dgm:t>
        <a:bodyPr/>
        <a:lstStyle/>
        <a:p>
          <a:r>
            <a:rPr lang="en-US" dirty="0"/>
            <a:t>Delivery order yang </a:t>
          </a:r>
          <a:r>
            <a:rPr lang="en-US" dirty="0" err="1"/>
            <a:t>masih</a:t>
          </a:r>
          <a:r>
            <a:rPr lang="en-US" dirty="0"/>
            <a:t> </a:t>
          </a:r>
          <a:r>
            <a:rPr lang="en-US" dirty="0" err="1"/>
            <a:t>belum</a:t>
          </a:r>
          <a:r>
            <a:rPr lang="en-US" dirty="0"/>
            <a:t> di </a:t>
          </a:r>
          <a:r>
            <a:rPr lang="en-US" dirty="0" err="1"/>
            <a:t>jalankan</a:t>
          </a:r>
          <a:r>
            <a:rPr lang="en-US" dirty="0"/>
            <a:t> </a:t>
          </a:r>
          <a:endParaRPr lang="en-ID" dirty="0"/>
        </a:p>
      </dgm:t>
    </dgm:pt>
    <dgm:pt modelId="{A1001BF0-8D12-4F3B-91DC-BAF3A660A766}" type="parTrans" cxnId="{6C7EE521-62B9-42DC-8A8C-B7563C0F9040}">
      <dgm:prSet/>
      <dgm:spPr/>
      <dgm:t>
        <a:bodyPr/>
        <a:lstStyle/>
        <a:p>
          <a:endParaRPr lang="en-ID"/>
        </a:p>
      </dgm:t>
    </dgm:pt>
    <dgm:pt modelId="{CA395600-B6EF-4857-BE69-86752F5546EB}" type="sibTrans" cxnId="{6C7EE521-62B9-42DC-8A8C-B7563C0F9040}">
      <dgm:prSet/>
      <dgm:spPr/>
      <dgm:t>
        <a:bodyPr/>
        <a:lstStyle/>
        <a:p>
          <a:endParaRPr lang="en-ID"/>
        </a:p>
      </dgm:t>
    </dgm:pt>
    <dgm:pt modelId="{260BAA45-1A42-40DB-8B15-CF9D0D03E5C3}">
      <dgm:prSet phldrT="[Text]"/>
      <dgm:spPr/>
      <dgm:t>
        <a:bodyPr/>
        <a:lstStyle/>
        <a:p>
          <a:r>
            <a:rPr lang="en-US" dirty="0"/>
            <a:t>Data asset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delivery order</a:t>
          </a:r>
          <a:endParaRPr lang="en-ID" dirty="0"/>
        </a:p>
      </dgm:t>
    </dgm:pt>
    <dgm:pt modelId="{6A55CA11-5A91-4080-A2BA-5603E3598975}" type="parTrans" cxnId="{DDC68048-349C-4807-961E-0D48D3876D05}">
      <dgm:prSet/>
      <dgm:spPr/>
      <dgm:t>
        <a:bodyPr/>
        <a:lstStyle/>
        <a:p>
          <a:endParaRPr lang="en-ID"/>
        </a:p>
      </dgm:t>
    </dgm:pt>
    <dgm:pt modelId="{3E38B52F-571C-46D3-AB00-D2652657E642}" type="sibTrans" cxnId="{DDC68048-349C-4807-961E-0D48D3876D05}">
      <dgm:prSet/>
      <dgm:spPr/>
      <dgm:t>
        <a:bodyPr/>
        <a:lstStyle/>
        <a:p>
          <a:endParaRPr lang="en-ID"/>
        </a:p>
      </dgm:t>
    </dgm:pt>
    <dgm:pt modelId="{A9C33BCF-7895-42A4-B919-8CD3FFE588DC}">
      <dgm:prSet phldrT="[Text]"/>
      <dgm:spPr/>
      <dgm:t>
        <a:bodyPr/>
        <a:lstStyle/>
        <a:p>
          <a:r>
            <a:rPr lang="en-US" dirty="0"/>
            <a:t>	Modul Accounting</a:t>
          </a:r>
          <a:endParaRPr lang="en-ID" dirty="0"/>
        </a:p>
      </dgm:t>
    </dgm:pt>
    <dgm:pt modelId="{F07A11AC-B3DC-4FA0-92D8-11E1AA63F770}" type="parTrans" cxnId="{DE8247F8-AB34-480B-8736-167374CBEC41}">
      <dgm:prSet/>
      <dgm:spPr/>
      <dgm:t>
        <a:bodyPr/>
        <a:lstStyle/>
        <a:p>
          <a:endParaRPr lang="en-ID"/>
        </a:p>
      </dgm:t>
    </dgm:pt>
    <dgm:pt modelId="{894991E9-CC8B-48ED-848F-F49538CA9E1A}" type="sibTrans" cxnId="{DE8247F8-AB34-480B-8736-167374CBEC41}">
      <dgm:prSet/>
      <dgm:spPr/>
      <dgm:t>
        <a:bodyPr/>
        <a:lstStyle/>
        <a:p>
          <a:endParaRPr lang="en-ID"/>
        </a:p>
      </dgm:t>
    </dgm:pt>
    <dgm:pt modelId="{553A9C14-019D-4CC0-8F70-E3CFB5B5275F}">
      <dgm:prSet phldrT="[Text]"/>
      <dgm:spPr/>
      <dgm:t>
        <a:bodyPr/>
        <a:lstStyle/>
        <a:p>
          <a:r>
            <a:rPr lang="en-US" dirty="0"/>
            <a:t>	Modul Employee</a:t>
          </a:r>
          <a:endParaRPr lang="en-ID" dirty="0"/>
        </a:p>
      </dgm:t>
    </dgm:pt>
    <dgm:pt modelId="{975AA1EC-87F0-43F5-8662-743745160750}" type="parTrans" cxnId="{BBD8AFFD-ABD2-4D08-B2C8-A78CBD1E7D23}">
      <dgm:prSet/>
      <dgm:spPr/>
      <dgm:t>
        <a:bodyPr/>
        <a:lstStyle/>
        <a:p>
          <a:endParaRPr lang="en-ID"/>
        </a:p>
      </dgm:t>
    </dgm:pt>
    <dgm:pt modelId="{CFC2F537-4E73-429F-9A63-19F1E4704452}" type="sibTrans" cxnId="{BBD8AFFD-ABD2-4D08-B2C8-A78CBD1E7D23}">
      <dgm:prSet/>
      <dgm:spPr/>
      <dgm:t>
        <a:bodyPr/>
        <a:lstStyle/>
        <a:p>
          <a:endParaRPr lang="en-ID"/>
        </a:p>
      </dgm:t>
    </dgm:pt>
    <dgm:pt modelId="{78247738-B85B-4F09-AE26-8770FCB16896}">
      <dgm:prSet phldrT="[Text]"/>
      <dgm:spPr/>
      <dgm:t>
        <a:bodyPr/>
        <a:lstStyle/>
        <a:p>
          <a:r>
            <a:rPr lang="en-US" dirty="0" err="1"/>
            <a:t>Depresiasi</a:t>
          </a:r>
          <a:r>
            <a:rPr lang="en-US" dirty="0"/>
            <a:t> asset </a:t>
          </a:r>
          <a:r>
            <a:rPr lang="en-US" dirty="0" err="1"/>
            <a:t>belum</a:t>
          </a:r>
          <a:r>
            <a:rPr lang="en-US" dirty="0"/>
            <a:t> </a:t>
          </a:r>
          <a:r>
            <a:rPr lang="en-US" dirty="0" err="1"/>
            <a:t>diterapkan</a:t>
          </a:r>
          <a:r>
            <a:rPr lang="en-US" dirty="0"/>
            <a:t> di ERP</a:t>
          </a:r>
          <a:endParaRPr lang="en-ID" dirty="0"/>
        </a:p>
      </dgm:t>
    </dgm:pt>
    <dgm:pt modelId="{2782F048-2716-4543-9711-31C19309BFA4}" type="parTrans" cxnId="{6A886822-38B9-4A6E-8D34-F2A9068A5E6E}">
      <dgm:prSet/>
      <dgm:spPr/>
      <dgm:t>
        <a:bodyPr/>
        <a:lstStyle/>
        <a:p>
          <a:endParaRPr lang="en-ID"/>
        </a:p>
      </dgm:t>
    </dgm:pt>
    <dgm:pt modelId="{B821A601-6D87-474C-B7B7-D2D25407C71A}" type="sibTrans" cxnId="{6A886822-38B9-4A6E-8D34-F2A9068A5E6E}">
      <dgm:prSet/>
      <dgm:spPr/>
      <dgm:t>
        <a:bodyPr/>
        <a:lstStyle/>
        <a:p>
          <a:endParaRPr lang="en-ID"/>
        </a:p>
      </dgm:t>
    </dgm:pt>
    <dgm:pt modelId="{7412890D-FBBD-4C2A-9A8A-0B4E6C8D242C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personil</a:t>
          </a:r>
          <a:r>
            <a:rPr lang="en-US" dirty="0"/>
            <a:t> TAD </a:t>
          </a:r>
          <a:r>
            <a:rPr lang="en-US" dirty="0" err="1"/>
            <a:t>masih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yang </a:t>
          </a:r>
          <a:r>
            <a:rPr lang="en-US" dirty="0" err="1"/>
            <a:t>belum</a:t>
          </a:r>
          <a:r>
            <a:rPr lang="en-US" dirty="0"/>
            <a:t> </a:t>
          </a:r>
          <a:r>
            <a:rPr lang="en-US" dirty="0" err="1"/>
            <a:t>lengkap</a:t>
          </a:r>
          <a:r>
            <a:rPr lang="en-US" dirty="0"/>
            <a:t> dan </a:t>
          </a:r>
          <a:r>
            <a:rPr lang="en-US" dirty="0" err="1"/>
            <a:t>terupdate</a:t>
          </a:r>
          <a:endParaRPr lang="en-ID" dirty="0"/>
        </a:p>
      </dgm:t>
    </dgm:pt>
    <dgm:pt modelId="{58B0B1D4-701A-45B2-A3D1-3711C5A126F3}" type="parTrans" cxnId="{535EBB1C-ABC1-4E12-99D6-1812D8209D87}">
      <dgm:prSet/>
      <dgm:spPr/>
      <dgm:t>
        <a:bodyPr/>
        <a:lstStyle/>
        <a:p>
          <a:endParaRPr lang="en-ID"/>
        </a:p>
      </dgm:t>
    </dgm:pt>
    <dgm:pt modelId="{7222C97F-D074-47CF-8195-564820C2B8FA}" type="sibTrans" cxnId="{535EBB1C-ABC1-4E12-99D6-1812D8209D87}">
      <dgm:prSet/>
      <dgm:spPr/>
      <dgm:t>
        <a:bodyPr/>
        <a:lstStyle/>
        <a:p>
          <a:endParaRPr lang="en-ID"/>
        </a:p>
      </dgm:t>
    </dgm:pt>
    <dgm:pt modelId="{C3275FEE-0E3E-46D1-B8DA-FF944F5EA409}">
      <dgm:prSet phldrT="[Text]"/>
      <dgm:spPr/>
      <dgm:t>
        <a:bodyPr/>
        <a:lstStyle/>
        <a:p>
          <a:r>
            <a:rPr lang="en-US" dirty="0"/>
            <a:t>	Modul Payroll</a:t>
          </a:r>
          <a:endParaRPr lang="en-ID" b="1" dirty="0"/>
        </a:p>
      </dgm:t>
    </dgm:pt>
    <dgm:pt modelId="{F9837F53-ED98-4E64-A37B-3875915B9D00}" type="parTrans" cxnId="{79A85CA0-235C-470F-9063-1D986A1EBF1A}">
      <dgm:prSet/>
      <dgm:spPr/>
      <dgm:t>
        <a:bodyPr/>
        <a:lstStyle/>
        <a:p>
          <a:endParaRPr lang="en-ID"/>
        </a:p>
      </dgm:t>
    </dgm:pt>
    <dgm:pt modelId="{E0A9AF03-85F9-4776-A49E-6E2F75814946}" type="sibTrans" cxnId="{79A85CA0-235C-470F-9063-1D986A1EBF1A}">
      <dgm:prSet/>
      <dgm:spPr/>
      <dgm:t>
        <a:bodyPr/>
        <a:lstStyle/>
        <a:p>
          <a:endParaRPr lang="en-ID"/>
        </a:p>
      </dgm:t>
    </dgm:pt>
    <dgm:pt modelId="{8AE883D7-14A0-4DD8-98E9-7D4F7EA2CD54}">
      <dgm:prSet phldrT="[Text]"/>
      <dgm:spPr/>
      <dgm:t>
        <a:bodyPr/>
        <a:lstStyle/>
        <a:p>
          <a:r>
            <a:rPr lang="en-US" dirty="0"/>
            <a:t>Salary structure dan format import </a:t>
          </a:r>
          <a:r>
            <a:rPr lang="en-US" dirty="0" err="1"/>
            <a:t>absen</a:t>
          </a:r>
          <a:r>
            <a:rPr lang="en-US" dirty="0"/>
            <a:t> </a:t>
          </a:r>
          <a:r>
            <a:rPr lang="en-US" dirty="0" err="1"/>
            <a:t>masih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proses testing dan improvement</a:t>
          </a:r>
          <a:endParaRPr lang="en-ID" dirty="0"/>
        </a:p>
      </dgm:t>
    </dgm:pt>
    <dgm:pt modelId="{06E3185E-4A5A-473F-B735-13508C373DC4}" type="parTrans" cxnId="{C84EDEFD-26A3-423C-ACC5-DE06290FD5EB}">
      <dgm:prSet/>
      <dgm:spPr/>
      <dgm:t>
        <a:bodyPr/>
        <a:lstStyle/>
        <a:p>
          <a:endParaRPr lang="en-ID"/>
        </a:p>
      </dgm:t>
    </dgm:pt>
    <dgm:pt modelId="{0D0C12CD-1D46-4CC8-8F27-D08ADB14E078}" type="sibTrans" cxnId="{C84EDEFD-26A3-423C-ACC5-DE06290FD5EB}">
      <dgm:prSet/>
      <dgm:spPr/>
      <dgm:t>
        <a:bodyPr/>
        <a:lstStyle/>
        <a:p>
          <a:endParaRPr lang="en-ID"/>
        </a:p>
      </dgm:t>
    </dgm:pt>
    <dgm:pt modelId="{FB3EF68F-21C3-41A4-8D12-A8AA1ABF273A}">
      <dgm:prSet phldrT="[Text]"/>
      <dgm:spPr/>
      <dgm:t>
        <a:bodyPr/>
        <a:lstStyle/>
        <a:p>
          <a:r>
            <a:rPr lang="en-US" dirty="0"/>
            <a:t>Masih </a:t>
          </a:r>
          <a:r>
            <a:rPr lang="en-US" dirty="0" err="1"/>
            <a:t>dilakukan</a:t>
          </a:r>
          <a:r>
            <a:rPr lang="en-US" dirty="0"/>
            <a:t> setup mandatory field </a:t>
          </a:r>
          <a:r>
            <a:rPr lang="en-US" dirty="0" err="1"/>
            <a:t>mengikuti</a:t>
          </a:r>
          <a:r>
            <a:rPr lang="en-US" dirty="0"/>
            <a:t> salary rule pada ERP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personil</a:t>
          </a:r>
          <a:r>
            <a:rPr lang="en-US" dirty="0"/>
            <a:t> TAD</a:t>
          </a:r>
          <a:endParaRPr lang="en-ID" dirty="0"/>
        </a:p>
      </dgm:t>
    </dgm:pt>
    <dgm:pt modelId="{CEE4A76B-A112-44A9-BF04-4035C6E087E4}" type="parTrans" cxnId="{C69C18FA-7E80-4F65-9CB9-990876A0723F}">
      <dgm:prSet/>
      <dgm:spPr/>
      <dgm:t>
        <a:bodyPr/>
        <a:lstStyle/>
        <a:p>
          <a:endParaRPr lang="en-ID"/>
        </a:p>
      </dgm:t>
    </dgm:pt>
    <dgm:pt modelId="{5DEE4481-986A-4D68-8C6E-987F9B18EE91}" type="sibTrans" cxnId="{C69C18FA-7E80-4F65-9CB9-990876A0723F}">
      <dgm:prSet/>
      <dgm:spPr/>
      <dgm:t>
        <a:bodyPr/>
        <a:lstStyle/>
        <a:p>
          <a:endParaRPr lang="en-ID"/>
        </a:p>
      </dgm:t>
    </dgm:pt>
    <dgm:pt modelId="{FFAF27CC-1CC5-4ACE-B0CD-AC3F8A7F63AD}" type="pres">
      <dgm:prSet presAssocID="{79A4C53F-4545-438A-AA3B-F517B23A9051}" presName="linear" presStyleCnt="0">
        <dgm:presLayoutVars>
          <dgm:animLvl val="lvl"/>
          <dgm:resizeHandles val="exact"/>
        </dgm:presLayoutVars>
      </dgm:prSet>
      <dgm:spPr/>
    </dgm:pt>
    <dgm:pt modelId="{A312E903-8005-440D-A789-264A66551CF9}" type="pres">
      <dgm:prSet presAssocID="{4A4F7E9E-A09B-4162-8661-882886D338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89D976-BDD9-4A68-823A-5A9CA8FFF99D}" type="pres">
      <dgm:prSet presAssocID="{4A4F7E9E-A09B-4162-8661-882886D338A2}" presName="childText" presStyleLbl="revTx" presStyleIdx="0" presStyleCnt="5">
        <dgm:presLayoutVars>
          <dgm:bulletEnabled val="1"/>
        </dgm:presLayoutVars>
      </dgm:prSet>
      <dgm:spPr/>
    </dgm:pt>
    <dgm:pt modelId="{1B3FF3CB-DA77-4747-8DAE-FB2F352BD9A2}" type="pres">
      <dgm:prSet presAssocID="{FB0F26E8-071E-4EB1-B4EC-AB842DF35A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597058-FB92-4712-8E11-47E637A84025}" type="pres">
      <dgm:prSet presAssocID="{FB0F26E8-071E-4EB1-B4EC-AB842DF35A2E}" presName="childText" presStyleLbl="revTx" presStyleIdx="1" presStyleCnt="5">
        <dgm:presLayoutVars>
          <dgm:bulletEnabled val="1"/>
        </dgm:presLayoutVars>
      </dgm:prSet>
      <dgm:spPr/>
    </dgm:pt>
    <dgm:pt modelId="{207033B8-66A3-4E9F-9B9B-865D3B4A9EEB}" type="pres">
      <dgm:prSet presAssocID="{A9C33BCF-7895-42A4-B919-8CD3FFE588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2D8ACE-3F41-4FB4-9A26-2B30CF46703A}" type="pres">
      <dgm:prSet presAssocID="{A9C33BCF-7895-42A4-B919-8CD3FFE588DC}" presName="childText" presStyleLbl="revTx" presStyleIdx="2" presStyleCnt="5">
        <dgm:presLayoutVars>
          <dgm:bulletEnabled val="1"/>
        </dgm:presLayoutVars>
      </dgm:prSet>
      <dgm:spPr/>
    </dgm:pt>
    <dgm:pt modelId="{65246423-A583-4781-B23A-D8C503FAC2C6}" type="pres">
      <dgm:prSet presAssocID="{553A9C14-019D-4CC0-8F70-E3CFB5B527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52E89E-95EE-4EE1-85B1-BCA997AA2FA6}" type="pres">
      <dgm:prSet presAssocID="{553A9C14-019D-4CC0-8F70-E3CFB5B5275F}" presName="childText" presStyleLbl="revTx" presStyleIdx="3" presStyleCnt="5">
        <dgm:presLayoutVars>
          <dgm:bulletEnabled val="1"/>
        </dgm:presLayoutVars>
      </dgm:prSet>
      <dgm:spPr/>
    </dgm:pt>
    <dgm:pt modelId="{0313F7E0-13F1-4BAC-8F06-120A67DFB87C}" type="pres">
      <dgm:prSet presAssocID="{C3275FEE-0E3E-46D1-B8DA-FF944F5EA40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A55C35-8916-41F3-9465-38713A252E54}" type="pres">
      <dgm:prSet presAssocID="{C3275FEE-0E3E-46D1-B8DA-FF944F5EA40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67D0403-786B-4FAA-91A6-E49A0D7D6A03}" type="presOf" srcId="{FB3EF68F-21C3-41A4-8D12-A8AA1ABF273A}" destId="{6352E89E-95EE-4EE1-85B1-BCA997AA2FA6}" srcOrd="0" destOrd="1" presId="urn:microsoft.com/office/officeart/2005/8/layout/vList2"/>
    <dgm:cxn modelId="{0B544D08-88A7-4FC0-86B2-F5F97F82D638}" srcId="{79A4C53F-4545-438A-AA3B-F517B23A9051}" destId="{4A4F7E9E-A09B-4162-8661-882886D338A2}" srcOrd="0" destOrd="0" parTransId="{9474CB29-2CF0-44BB-B6C5-A73C9CC0D423}" sibTransId="{23D87A2C-D4BD-4471-95FD-F41696AE3FE0}"/>
    <dgm:cxn modelId="{F7176113-67F3-4FA5-8587-BBDBA5159E92}" type="presOf" srcId="{79A4C53F-4545-438A-AA3B-F517B23A9051}" destId="{FFAF27CC-1CC5-4ACE-B0CD-AC3F8A7F63AD}" srcOrd="0" destOrd="0" presId="urn:microsoft.com/office/officeart/2005/8/layout/vList2"/>
    <dgm:cxn modelId="{A8D59218-29B1-432B-A8FE-E5289E5E78F5}" type="presOf" srcId="{8AE883D7-14A0-4DD8-98E9-7D4F7EA2CD54}" destId="{23A55C35-8916-41F3-9465-38713A252E54}" srcOrd="0" destOrd="0" presId="urn:microsoft.com/office/officeart/2005/8/layout/vList2"/>
    <dgm:cxn modelId="{535EBB1C-ABC1-4E12-99D6-1812D8209D87}" srcId="{553A9C14-019D-4CC0-8F70-E3CFB5B5275F}" destId="{7412890D-FBBD-4C2A-9A8A-0B4E6C8D242C}" srcOrd="0" destOrd="0" parTransId="{58B0B1D4-701A-45B2-A3D1-3711C5A126F3}" sibTransId="{7222C97F-D074-47CF-8195-564820C2B8FA}"/>
    <dgm:cxn modelId="{6C7EE521-62B9-42DC-8A8C-B7563C0F9040}" srcId="{FB0F26E8-071E-4EB1-B4EC-AB842DF35A2E}" destId="{745DDC2F-BDFA-49BB-A8C7-E766078ADF58}" srcOrd="0" destOrd="0" parTransId="{A1001BF0-8D12-4F3B-91DC-BAF3A660A766}" sibTransId="{CA395600-B6EF-4857-BE69-86752F5546EB}"/>
    <dgm:cxn modelId="{6A886822-38B9-4A6E-8D34-F2A9068A5E6E}" srcId="{A9C33BCF-7895-42A4-B919-8CD3FFE588DC}" destId="{78247738-B85B-4F09-AE26-8770FCB16896}" srcOrd="0" destOrd="0" parTransId="{2782F048-2716-4543-9711-31C19309BFA4}" sibTransId="{B821A601-6D87-474C-B7B7-D2D25407C71A}"/>
    <dgm:cxn modelId="{65020031-5D15-44DB-866A-257547B529C7}" type="presOf" srcId="{745DDC2F-BDFA-49BB-A8C7-E766078ADF58}" destId="{0C597058-FB92-4712-8E11-47E637A84025}" srcOrd="0" destOrd="0" presId="urn:microsoft.com/office/officeart/2005/8/layout/vList2"/>
    <dgm:cxn modelId="{E9354A45-0AB6-4F26-A2E5-567EF5FC5C12}" type="presOf" srcId="{113A3441-8201-452A-916F-EF6ED6E3074F}" destId="{2789D976-BDD9-4A68-823A-5A9CA8FFF99D}" srcOrd="0" destOrd="0" presId="urn:microsoft.com/office/officeart/2005/8/layout/vList2"/>
    <dgm:cxn modelId="{DDC68048-349C-4807-961E-0D48D3876D05}" srcId="{FB0F26E8-071E-4EB1-B4EC-AB842DF35A2E}" destId="{260BAA45-1A42-40DB-8B15-CF9D0D03E5C3}" srcOrd="1" destOrd="0" parTransId="{6A55CA11-5A91-4080-A2BA-5603E3598975}" sibTransId="{3E38B52F-571C-46D3-AB00-D2652657E642}"/>
    <dgm:cxn modelId="{0398A76E-AEF0-4AA3-A202-E9E63F5109EA}" srcId="{4A4F7E9E-A09B-4162-8661-882886D338A2}" destId="{113A3441-8201-452A-916F-EF6ED6E3074F}" srcOrd="0" destOrd="0" parTransId="{26257357-B28D-42F5-B662-5906E2253EDF}" sibTransId="{2FFCBA0F-82AE-4518-AC71-A5E432066558}"/>
    <dgm:cxn modelId="{EB104656-2D46-4725-B927-0654C1F229E7}" type="presOf" srcId="{4A4F7E9E-A09B-4162-8661-882886D338A2}" destId="{A312E903-8005-440D-A789-264A66551CF9}" srcOrd="0" destOrd="0" presId="urn:microsoft.com/office/officeart/2005/8/layout/vList2"/>
    <dgm:cxn modelId="{9B04897D-4525-40C3-BA64-E2079FB3187E}" srcId="{79A4C53F-4545-438A-AA3B-F517B23A9051}" destId="{FB0F26E8-071E-4EB1-B4EC-AB842DF35A2E}" srcOrd="1" destOrd="0" parTransId="{37E859F0-B3D9-40D6-BEC9-9413AE704EF8}" sibTransId="{2729B58F-537F-4B40-9F40-622605B3A502}"/>
    <dgm:cxn modelId="{5FE6B985-6F49-4C56-8E4C-3A1434D1E404}" type="presOf" srcId="{553A9C14-019D-4CC0-8F70-E3CFB5B5275F}" destId="{65246423-A583-4781-B23A-D8C503FAC2C6}" srcOrd="0" destOrd="0" presId="urn:microsoft.com/office/officeart/2005/8/layout/vList2"/>
    <dgm:cxn modelId="{79A85CA0-235C-470F-9063-1D986A1EBF1A}" srcId="{79A4C53F-4545-438A-AA3B-F517B23A9051}" destId="{C3275FEE-0E3E-46D1-B8DA-FF944F5EA409}" srcOrd="4" destOrd="0" parTransId="{F9837F53-ED98-4E64-A37B-3875915B9D00}" sibTransId="{E0A9AF03-85F9-4776-A49E-6E2F75814946}"/>
    <dgm:cxn modelId="{B251ACB0-0838-44CD-A301-186D9B006847}" type="presOf" srcId="{78247738-B85B-4F09-AE26-8770FCB16896}" destId="{F82D8ACE-3F41-4FB4-9A26-2B30CF46703A}" srcOrd="0" destOrd="0" presId="urn:microsoft.com/office/officeart/2005/8/layout/vList2"/>
    <dgm:cxn modelId="{CE510CB7-409D-478C-867F-AA9516ABAC36}" type="presOf" srcId="{FB0F26E8-071E-4EB1-B4EC-AB842DF35A2E}" destId="{1B3FF3CB-DA77-4747-8DAE-FB2F352BD9A2}" srcOrd="0" destOrd="0" presId="urn:microsoft.com/office/officeart/2005/8/layout/vList2"/>
    <dgm:cxn modelId="{A50AB0C8-C75B-4F41-B0DC-9C35BCC627B6}" type="presOf" srcId="{7412890D-FBBD-4C2A-9A8A-0B4E6C8D242C}" destId="{6352E89E-95EE-4EE1-85B1-BCA997AA2FA6}" srcOrd="0" destOrd="0" presId="urn:microsoft.com/office/officeart/2005/8/layout/vList2"/>
    <dgm:cxn modelId="{6061D1CC-07C2-48C8-AF67-FD0FE3278A70}" type="presOf" srcId="{C3275FEE-0E3E-46D1-B8DA-FF944F5EA409}" destId="{0313F7E0-13F1-4BAC-8F06-120A67DFB87C}" srcOrd="0" destOrd="0" presId="urn:microsoft.com/office/officeart/2005/8/layout/vList2"/>
    <dgm:cxn modelId="{CED39FEB-21B5-43F0-8B89-5F54E87C7451}" type="presOf" srcId="{260BAA45-1A42-40DB-8B15-CF9D0D03E5C3}" destId="{0C597058-FB92-4712-8E11-47E637A84025}" srcOrd="0" destOrd="1" presId="urn:microsoft.com/office/officeart/2005/8/layout/vList2"/>
    <dgm:cxn modelId="{C95084F6-598A-4315-9087-2872A55A263F}" type="presOf" srcId="{A9C33BCF-7895-42A4-B919-8CD3FFE588DC}" destId="{207033B8-66A3-4E9F-9B9B-865D3B4A9EEB}" srcOrd="0" destOrd="0" presId="urn:microsoft.com/office/officeart/2005/8/layout/vList2"/>
    <dgm:cxn modelId="{DE8247F8-AB34-480B-8736-167374CBEC41}" srcId="{79A4C53F-4545-438A-AA3B-F517B23A9051}" destId="{A9C33BCF-7895-42A4-B919-8CD3FFE588DC}" srcOrd="2" destOrd="0" parTransId="{F07A11AC-B3DC-4FA0-92D8-11E1AA63F770}" sibTransId="{894991E9-CC8B-48ED-848F-F49538CA9E1A}"/>
    <dgm:cxn modelId="{C69C18FA-7E80-4F65-9CB9-990876A0723F}" srcId="{553A9C14-019D-4CC0-8F70-E3CFB5B5275F}" destId="{FB3EF68F-21C3-41A4-8D12-A8AA1ABF273A}" srcOrd="1" destOrd="0" parTransId="{CEE4A76B-A112-44A9-BF04-4035C6E087E4}" sibTransId="{5DEE4481-986A-4D68-8C6E-987F9B18EE91}"/>
    <dgm:cxn modelId="{BBD8AFFD-ABD2-4D08-B2C8-A78CBD1E7D23}" srcId="{79A4C53F-4545-438A-AA3B-F517B23A9051}" destId="{553A9C14-019D-4CC0-8F70-E3CFB5B5275F}" srcOrd="3" destOrd="0" parTransId="{975AA1EC-87F0-43F5-8662-743745160750}" sibTransId="{CFC2F537-4E73-429F-9A63-19F1E4704452}"/>
    <dgm:cxn modelId="{C84EDEFD-26A3-423C-ACC5-DE06290FD5EB}" srcId="{C3275FEE-0E3E-46D1-B8DA-FF944F5EA409}" destId="{8AE883D7-14A0-4DD8-98E9-7D4F7EA2CD54}" srcOrd="0" destOrd="0" parTransId="{06E3185E-4A5A-473F-B735-13508C373DC4}" sibTransId="{0D0C12CD-1D46-4CC8-8F27-D08ADB14E078}"/>
    <dgm:cxn modelId="{68F58FE9-277A-491C-8941-0BFC86458846}" type="presParOf" srcId="{FFAF27CC-1CC5-4ACE-B0CD-AC3F8A7F63AD}" destId="{A312E903-8005-440D-A789-264A66551CF9}" srcOrd="0" destOrd="0" presId="urn:microsoft.com/office/officeart/2005/8/layout/vList2"/>
    <dgm:cxn modelId="{AF8B98DB-8859-470D-92F1-3D701E9CDCFC}" type="presParOf" srcId="{FFAF27CC-1CC5-4ACE-B0CD-AC3F8A7F63AD}" destId="{2789D976-BDD9-4A68-823A-5A9CA8FFF99D}" srcOrd="1" destOrd="0" presId="urn:microsoft.com/office/officeart/2005/8/layout/vList2"/>
    <dgm:cxn modelId="{2033D2EA-94CB-4B69-BF48-6AD036A7CA6F}" type="presParOf" srcId="{FFAF27CC-1CC5-4ACE-B0CD-AC3F8A7F63AD}" destId="{1B3FF3CB-DA77-4747-8DAE-FB2F352BD9A2}" srcOrd="2" destOrd="0" presId="urn:microsoft.com/office/officeart/2005/8/layout/vList2"/>
    <dgm:cxn modelId="{1950A9DF-F11C-4500-93D9-962094651212}" type="presParOf" srcId="{FFAF27CC-1CC5-4ACE-B0CD-AC3F8A7F63AD}" destId="{0C597058-FB92-4712-8E11-47E637A84025}" srcOrd="3" destOrd="0" presId="urn:microsoft.com/office/officeart/2005/8/layout/vList2"/>
    <dgm:cxn modelId="{BF1FEF43-C1E1-49A9-9DFD-B0759FCECBBD}" type="presParOf" srcId="{FFAF27CC-1CC5-4ACE-B0CD-AC3F8A7F63AD}" destId="{207033B8-66A3-4E9F-9B9B-865D3B4A9EEB}" srcOrd="4" destOrd="0" presId="urn:microsoft.com/office/officeart/2005/8/layout/vList2"/>
    <dgm:cxn modelId="{93FF4F3A-6FC1-4C8B-AC4C-BF1124CA017C}" type="presParOf" srcId="{FFAF27CC-1CC5-4ACE-B0CD-AC3F8A7F63AD}" destId="{F82D8ACE-3F41-4FB4-9A26-2B30CF46703A}" srcOrd="5" destOrd="0" presId="urn:microsoft.com/office/officeart/2005/8/layout/vList2"/>
    <dgm:cxn modelId="{DC46E07C-9DA8-4239-B924-87367D3BEB5C}" type="presParOf" srcId="{FFAF27CC-1CC5-4ACE-B0CD-AC3F8A7F63AD}" destId="{65246423-A583-4781-B23A-D8C503FAC2C6}" srcOrd="6" destOrd="0" presId="urn:microsoft.com/office/officeart/2005/8/layout/vList2"/>
    <dgm:cxn modelId="{3EA66806-5F70-43E0-9BAE-FCD942BC0953}" type="presParOf" srcId="{FFAF27CC-1CC5-4ACE-B0CD-AC3F8A7F63AD}" destId="{6352E89E-95EE-4EE1-85B1-BCA997AA2FA6}" srcOrd="7" destOrd="0" presId="urn:microsoft.com/office/officeart/2005/8/layout/vList2"/>
    <dgm:cxn modelId="{5E41BC28-FB95-4CCD-8518-8A3BE172F0FC}" type="presParOf" srcId="{FFAF27CC-1CC5-4ACE-B0CD-AC3F8A7F63AD}" destId="{0313F7E0-13F1-4BAC-8F06-120A67DFB87C}" srcOrd="8" destOrd="0" presId="urn:microsoft.com/office/officeart/2005/8/layout/vList2"/>
    <dgm:cxn modelId="{C995CC79-BB3B-4069-B02B-C4BAFAB5D557}" type="presParOf" srcId="{FFAF27CC-1CC5-4ACE-B0CD-AC3F8A7F63AD}" destId="{23A55C35-8916-41F3-9465-38713A252E5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68BEB-BAE9-43F3-88BF-219B5F110C9E}">
      <dsp:nvSpPr>
        <dsp:cNvPr id="0" name=""/>
        <dsp:cNvSpPr/>
      </dsp:nvSpPr>
      <dsp:spPr>
        <a:xfrm rot="5400000">
          <a:off x="-121729" y="128000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</a:t>
          </a:r>
          <a:endParaRPr lang="en-ID" sz="1500" b="1" kern="1200" dirty="0"/>
        </a:p>
      </dsp:txBody>
      <dsp:txXfrm rot="-5400000">
        <a:off x="1" y="290306"/>
        <a:ext cx="568072" cy="243460"/>
      </dsp:txXfrm>
    </dsp:sp>
    <dsp:sp modelId="{909CF480-185F-44AB-9B68-2C5EF2E946B4}">
      <dsp:nvSpPr>
        <dsp:cNvPr id="0" name=""/>
        <dsp:cNvSpPr/>
      </dsp:nvSpPr>
      <dsp:spPr>
        <a:xfrm rot="5400000">
          <a:off x="3479951" y="-2905608"/>
          <a:ext cx="527773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April 2021 (</a:t>
          </a:r>
          <a:r>
            <a:rPr lang="en-US" sz="1800" b="1" kern="1200" dirty="0" err="1"/>
            <a:t>Pembuatan</a:t>
          </a:r>
          <a:r>
            <a:rPr lang="en-US" sz="1800" b="1" kern="1200" dirty="0"/>
            <a:t> TOR dan </a:t>
          </a:r>
          <a:r>
            <a:rPr lang="en-US" sz="1800" b="1" kern="1200" dirty="0" err="1"/>
            <a:t>perancanaan</a:t>
          </a:r>
          <a:r>
            <a:rPr lang="en-US" sz="1800" b="1" kern="1200" dirty="0"/>
            <a:t>)</a:t>
          </a:r>
          <a:endParaRPr lang="en-ID" sz="1800" b="1" kern="1200" dirty="0"/>
        </a:p>
      </dsp:txBody>
      <dsp:txXfrm rot="-5400000">
        <a:off x="568073" y="32034"/>
        <a:ext cx="6325766" cy="476245"/>
      </dsp:txXfrm>
    </dsp:sp>
    <dsp:sp modelId="{AD3B0B14-1A4A-4011-80FB-83945E17A06B}">
      <dsp:nvSpPr>
        <dsp:cNvPr id="0" name=""/>
        <dsp:cNvSpPr/>
      </dsp:nvSpPr>
      <dsp:spPr>
        <a:xfrm rot="5400000">
          <a:off x="-121729" y="855783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</a:t>
          </a:r>
          <a:endParaRPr lang="en-ID" sz="1500" b="1" kern="1200" dirty="0"/>
        </a:p>
      </dsp:txBody>
      <dsp:txXfrm rot="-5400000">
        <a:off x="1" y="1018089"/>
        <a:ext cx="568072" cy="243460"/>
      </dsp:txXfrm>
    </dsp:sp>
    <dsp:sp modelId="{B3094A44-FD25-44B0-AEC1-B0C5464B67AD}">
      <dsp:nvSpPr>
        <dsp:cNvPr id="0" name=""/>
        <dsp:cNvSpPr/>
      </dsp:nvSpPr>
      <dsp:spPr>
        <a:xfrm rot="5400000">
          <a:off x="3480089" y="-2177962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Mei  2021 (Bidding dan </a:t>
          </a:r>
          <a:r>
            <a:rPr lang="en-US" sz="1800" b="1" kern="1200" dirty="0" err="1"/>
            <a:t>Pemilihan</a:t>
          </a:r>
          <a:r>
            <a:rPr lang="en-US" sz="1800" b="1" kern="1200" dirty="0"/>
            <a:t> Vendor)</a:t>
          </a:r>
          <a:endParaRPr lang="en-ID" sz="1800" b="1" kern="1200" dirty="0"/>
        </a:p>
      </dsp:txBody>
      <dsp:txXfrm rot="-5400000">
        <a:off x="568072" y="759805"/>
        <a:ext cx="6325780" cy="475996"/>
      </dsp:txXfrm>
    </dsp:sp>
    <dsp:sp modelId="{A925E6BC-5FB5-4BF9-B4CD-A3B6BAB27438}">
      <dsp:nvSpPr>
        <dsp:cNvPr id="0" name=""/>
        <dsp:cNvSpPr/>
      </dsp:nvSpPr>
      <dsp:spPr>
        <a:xfrm rot="5400000">
          <a:off x="-121729" y="1583567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3</a:t>
          </a:r>
        </a:p>
      </dsp:txBody>
      <dsp:txXfrm rot="-5400000">
        <a:off x="1" y="1745873"/>
        <a:ext cx="568072" cy="243460"/>
      </dsp:txXfrm>
    </dsp:sp>
    <dsp:sp modelId="{6AB75F82-C750-4D1B-8075-A3C85B22FC88}">
      <dsp:nvSpPr>
        <dsp:cNvPr id="0" name=""/>
        <dsp:cNvSpPr/>
      </dsp:nvSpPr>
      <dsp:spPr>
        <a:xfrm rot="5400000">
          <a:off x="3480089" y="-1450179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Juni</a:t>
          </a:r>
          <a:r>
            <a:rPr lang="en-US" sz="1800" b="1" kern="1200" dirty="0"/>
            <a:t> – </a:t>
          </a:r>
          <a:r>
            <a:rPr lang="en-US" sz="1800" b="1" kern="1200" dirty="0" err="1"/>
            <a:t>Juli</a:t>
          </a:r>
          <a:r>
            <a:rPr lang="en-US" sz="1800" b="1" kern="1200" dirty="0"/>
            <a:t> 2021(GAP Analyst dan </a:t>
          </a:r>
          <a:r>
            <a:rPr lang="en-US" sz="1800" b="1" kern="1200" dirty="0" err="1"/>
            <a:t>Penyesuaian</a:t>
          </a:r>
          <a:r>
            <a:rPr lang="en-US" sz="1800" b="1" kern="1200" dirty="0"/>
            <a:t> </a:t>
          </a:r>
          <a:r>
            <a:rPr lang="en-US" sz="1800" b="1" kern="1200" dirty="0" err="1"/>
            <a:t>Aplikasi</a:t>
          </a:r>
          <a:r>
            <a:rPr lang="en-US" sz="1800" b="1" kern="1200" dirty="0"/>
            <a:t>)</a:t>
          </a:r>
          <a:endParaRPr lang="en-ID" sz="1800" b="1" kern="1200" dirty="0"/>
        </a:p>
      </dsp:txBody>
      <dsp:txXfrm rot="-5400000">
        <a:off x="568072" y="1487588"/>
        <a:ext cx="6325780" cy="475996"/>
      </dsp:txXfrm>
    </dsp:sp>
    <dsp:sp modelId="{94A56424-D786-412E-815B-9D8DF8791CB4}">
      <dsp:nvSpPr>
        <dsp:cNvPr id="0" name=""/>
        <dsp:cNvSpPr/>
      </dsp:nvSpPr>
      <dsp:spPr>
        <a:xfrm rot="5400000">
          <a:off x="-121729" y="2311351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4</a:t>
          </a:r>
        </a:p>
      </dsp:txBody>
      <dsp:txXfrm rot="-5400000">
        <a:off x="1" y="2473657"/>
        <a:ext cx="568072" cy="243460"/>
      </dsp:txXfrm>
    </dsp:sp>
    <dsp:sp modelId="{E09FFE4B-2400-4002-B89C-E44852B5449C}">
      <dsp:nvSpPr>
        <dsp:cNvPr id="0" name=""/>
        <dsp:cNvSpPr/>
      </dsp:nvSpPr>
      <dsp:spPr>
        <a:xfrm rot="5400000">
          <a:off x="3480089" y="-722395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Juli</a:t>
          </a:r>
          <a:r>
            <a:rPr lang="en-US" sz="1800" b="1" kern="1200" dirty="0"/>
            <a:t> – </a:t>
          </a:r>
          <a:r>
            <a:rPr lang="en-US" sz="1800" b="1" kern="1200" dirty="0" err="1"/>
            <a:t>Agustus</a:t>
          </a:r>
          <a:r>
            <a:rPr lang="en-US" sz="1800" b="1" kern="1200" dirty="0"/>
            <a:t> 2021 (Testing </a:t>
          </a:r>
          <a:r>
            <a:rPr lang="en-US" sz="1800" b="1" kern="1200" dirty="0" err="1"/>
            <a:t>Penyesuaian</a:t>
          </a:r>
          <a:r>
            <a:rPr lang="en-US" sz="1800" b="1" kern="1200" dirty="0"/>
            <a:t> dan </a:t>
          </a:r>
          <a:r>
            <a:rPr lang="en-US" sz="1800" b="1" kern="1200" dirty="0" err="1"/>
            <a:t>Penyempurnaan</a:t>
          </a:r>
          <a:r>
            <a:rPr lang="en-US" sz="1800" b="1" kern="1200" dirty="0"/>
            <a:t> </a:t>
          </a:r>
          <a:r>
            <a:rPr lang="en-US" sz="1800" b="1" kern="1200" dirty="0" err="1"/>
            <a:t>Aplikasi</a:t>
          </a:r>
          <a:r>
            <a:rPr lang="en-US" sz="1800" b="1" kern="1200" dirty="0"/>
            <a:t>)</a:t>
          </a:r>
          <a:endParaRPr lang="en-ID" sz="1800" b="1" kern="1200" dirty="0"/>
        </a:p>
      </dsp:txBody>
      <dsp:txXfrm rot="-5400000">
        <a:off x="568072" y="2215372"/>
        <a:ext cx="6325780" cy="475996"/>
      </dsp:txXfrm>
    </dsp:sp>
    <dsp:sp modelId="{D31EF7EB-4146-48AD-B868-324DEFCF3E4F}">
      <dsp:nvSpPr>
        <dsp:cNvPr id="0" name=""/>
        <dsp:cNvSpPr/>
      </dsp:nvSpPr>
      <dsp:spPr>
        <a:xfrm rot="5400000">
          <a:off x="-121729" y="3039135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</a:t>
          </a:r>
        </a:p>
      </dsp:txBody>
      <dsp:txXfrm rot="-5400000">
        <a:off x="1" y="3201441"/>
        <a:ext cx="568072" cy="243460"/>
      </dsp:txXfrm>
    </dsp:sp>
    <dsp:sp modelId="{3F777BA3-0933-4310-B980-1168B2123749}">
      <dsp:nvSpPr>
        <dsp:cNvPr id="0" name=""/>
        <dsp:cNvSpPr/>
      </dsp:nvSpPr>
      <dsp:spPr>
        <a:xfrm rot="5400000">
          <a:off x="3480089" y="5388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Juli</a:t>
          </a:r>
          <a:r>
            <a:rPr lang="en-US" sz="1800" b="1" kern="1200" dirty="0"/>
            <a:t> – </a:t>
          </a:r>
          <a:r>
            <a:rPr lang="en-US" sz="1800" b="1" kern="1200" dirty="0" err="1"/>
            <a:t>Agustus</a:t>
          </a:r>
          <a:r>
            <a:rPr lang="en-US" sz="1800" b="1" kern="1200" dirty="0"/>
            <a:t> 2021 (Training dan </a:t>
          </a:r>
          <a:r>
            <a:rPr lang="en-US" sz="1800" b="1" kern="1200" dirty="0" err="1"/>
            <a:t>Sosialisasi</a:t>
          </a:r>
          <a:r>
            <a:rPr lang="en-US" sz="1800" b="1" kern="1200" dirty="0"/>
            <a:t> </a:t>
          </a:r>
          <a:r>
            <a:rPr lang="en-US" sz="1800" b="1" kern="1200" dirty="0" err="1"/>
            <a:t>Aplikasi</a:t>
          </a:r>
          <a:r>
            <a:rPr lang="en-US" sz="1800" b="1" kern="1200" dirty="0"/>
            <a:t>)</a:t>
          </a:r>
          <a:endParaRPr lang="en-ID" sz="1800" b="1" kern="1200" dirty="0"/>
        </a:p>
      </dsp:txBody>
      <dsp:txXfrm rot="-5400000">
        <a:off x="568072" y="2943155"/>
        <a:ext cx="6325780" cy="475996"/>
      </dsp:txXfrm>
    </dsp:sp>
    <dsp:sp modelId="{6A8FE744-5B78-4EE5-986B-A2929854CAA8}">
      <dsp:nvSpPr>
        <dsp:cNvPr id="0" name=""/>
        <dsp:cNvSpPr/>
      </dsp:nvSpPr>
      <dsp:spPr>
        <a:xfrm rot="5400000">
          <a:off x="-121729" y="3766919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6</a:t>
          </a:r>
        </a:p>
      </dsp:txBody>
      <dsp:txXfrm rot="-5400000">
        <a:off x="1" y="3929225"/>
        <a:ext cx="568072" cy="243460"/>
      </dsp:txXfrm>
    </dsp:sp>
    <dsp:sp modelId="{0070F813-D4B8-4AAA-8016-A141212FB6D5}">
      <dsp:nvSpPr>
        <dsp:cNvPr id="0" name=""/>
        <dsp:cNvSpPr/>
      </dsp:nvSpPr>
      <dsp:spPr>
        <a:xfrm rot="5400000">
          <a:off x="3480089" y="733172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September – December 2021 (Testing </a:t>
          </a:r>
          <a:r>
            <a:rPr lang="en-US" sz="1800" b="1" kern="1200" dirty="0" err="1"/>
            <a:t>Transaksi</a:t>
          </a:r>
          <a:r>
            <a:rPr lang="en-US" sz="1800" b="1" kern="1200" dirty="0"/>
            <a:t> </a:t>
          </a:r>
          <a:r>
            <a:rPr lang="en-US" sz="1800" b="1" kern="1200" dirty="0" err="1"/>
            <a:t>semua</a:t>
          </a:r>
          <a:r>
            <a:rPr lang="en-US" sz="1800" b="1" kern="1200" dirty="0"/>
            <a:t> </a:t>
          </a:r>
          <a:r>
            <a:rPr lang="en-US" sz="1800" b="1" kern="1200" dirty="0" err="1"/>
            <a:t>modul</a:t>
          </a:r>
          <a:r>
            <a:rPr lang="en-US" sz="1800" b="1" kern="1200" dirty="0"/>
            <a:t>)</a:t>
          </a:r>
          <a:endParaRPr lang="en-ID" sz="1800" b="1" kern="1200" dirty="0"/>
        </a:p>
      </dsp:txBody>
      <dsp:txXfrm rot="-5400000">
        <a:off x="568072" y="3670939"/>
        <a:ext cx="6325780" cy="475996"/>
      </dsp:txXfrm>
    </dsp:sp>
    <dsp:sp modelId="{B946A9FD-4C9B-4C3B-B84B-29CA4BAE90EF}">
      <dsp:nvSpPr>
        <dsp:cNvPr id="0" name=""/>
        <dsp:cNvSpPr/>
      </dsp:nvSpPr>
      <dsp:spPr>
        <a:xfrm rot="5400000">
          <a:off x="-121729" y="4494703"/>
          <a:ext cx="811532" cy="56807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7</a:t>
          </a:r>
          <a:endParaRPr lang="en-ID" sz="1500" b="1" kern="1200" dirty="0"/>
        </a:p>
      </dsp:txBody>
      <dsp:txXfrm rot="-5400000">
        <a:off x="1" y="4657009"/>
        <a:ext cx="568072" cy="243460"/>
      </dsp:txXfrm>
    </dsp:sp>
    <dsp:sp modelId="{2DC74A06-7B31-4003-9360-C4C862EB7ED8}">
      <dsp:nvSpPr>
        <dsp:cNvPr id="0" name=""/>
        <dsp:cNvSpPr/>
      </dsp:nvSpPr>
      <dsp:spPr>
        <a:xfrm rot="5400000">
          <a:off x="3480089" y="1460956"/>
          <a:ext cx="527496" cy="635153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Januari</a:t>
          </a:r>
          <a:r>
            <a:rPr lang="en-US" sz="1800" b="1" kern="1200" dirty="0"/>
            <a:t> 2022 (</a:t>
          </a:r>
          <a:r>
            <a:rPr lang="en-US" sz="1800" b="1" kern="1200" dirty="0" err="1"/>
            <a:t>Penerapan</a:t>
          </a:r>
          <a:r>
            <a:rPr lang="en-US" sz="1800" b="1" kern="1200" dirty="0"/>
            <a:t> 100% </a:t>
          </a:r>
          <a:r>
            <a:rPr lang="en-US" sz="1800" b="1" kern="1200" dirty="0" err="1"/>
            <a:t>Transaksi</a:t>
          </a:r>
          <a:r>
            <a:rPr lang="en-US" sz="1800" b="1" kern="1200" dirty="0"/>
            <a:t> dan </a:t>
          </a:r>
          <a:r>
            <a:rPr lang="en-US" sz="1800" b="1" kern="1200" dirty="0" err="1"/>
            <a:t>Laporan</a:t>
          </a:r>
          <a:r>
            <a:rPr lang="en-US" sz="1800" b="1" kern="1200" dirty="0"/>
            <a:t> </a:t>
          </a:r>
          <a:r>
            <a:rPr lang="en-US" sz="1800" b="1" kern="1200" dirty="0" err="1"/>
            <a:t>Keuangan</a:t>
          </a:r>
          <a:r>
            <a:rPr lang="en-US" sz="1800" b="1" kern="1200" dirty="0"/>
            <a:t> </a:t>
          </a:r>
          <a:r>
            <a:rPr lang="en-US" sz="1800" b="1" kern="1200" dirty="0" err="1"/>
            <a:t>Menggunakan</a:t>
          </a:r>
          <a:r>
            <a:rPr lang="en-US" sz="1800" b="1" kern="1200" dirty="0"/>
            <a:t> ERP)</a:t>
          </a:r>
          <a:endParaRPr lang="en-ID" sz="1800" b="1" kern="1200" dirty="0"/>
        </a:p>
      </dsp:txBody>
      <dsp:txXfrm rot="-5400000">
        <a:off x="568072" y="4398723"/>
        <a:ext cx="6325780" cy="47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0767E-97C2-4E46-A6D3-CBDEA20466EB}">
      <dsp:nvSpPr>
        <dsp:cNvPr id="0" name=""/>
        <dsp:cNvSpPr/>
      </dsp:nvSpPr>
      <dsp:spPr>
        <a:xfrm rot="5400000">
          <a:off x="1251640" y="937675"/>
          <a:ext cx="816045" cy="92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2520B-8FCD-46FD-9934-6E164A193CAD}">
      <dsp:nvSpPr>
        <dsp:cNvPr id="0" name=""/>
        <dsp:cNvSpPr/>
      </dsp:nvSpPr>
      <dsp:spPr>
        <a:xfrm>
          <a:off x="1035437" y="33073"/>
          <a:ext cx="1373739" cy="96157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Create Sales Order</a:t>
          </a:r>
          <a:endParaRPr lang="en-ID" sz="1400" b="1" kern="1200" dirty="0">
            <a:solidFill>
              <a:schemeClr val="tx1"/>
            </a:solidFill>
          </a:endParaRPr>
        </a:p>
      </dsp:txBody>
      <dsp:txXfrm>
        <a:off x="1082386" y="80022"/>
        <a:ext cx="1279841" cy="867675"/>
      </dsp:txXfrm>
    </dsp:sp>
    <dsp:sp modelId="{128211B2-C004-4671-86CC-A60B5A4C5DEF}">
      <dsp:nvSpPr>
        <dsp:cNvPr id="0" name=""/>
        <dsp:cNvSpPr/>
      </dsp:nvSpPr>
      <dsp:spPr>
        <a:xfrm>
          <a:off x="2409177" y="124781"/>
          <a:ext cx="999127" cy="77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08BAC-3594-4B0D-B04A-34948EC15F03}">
      <dsp:nvSpPr>
        <dsp:cNvPr id="0" name=""/>
        <dsp:cNvSpPr/>
      </dsp:nvSpPr>
      <dsp:spPr>
        <a:xfrm rot="5400000">
          <a:off x="2390616" y="2017840"/>
          <a:ext cx="816045" cy="92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239688"/>
            <a:satOff val="11358"/>
            <a:lumOff val="4125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4891D-A530-4B3A-B721-226C0704E290}">
      <dsp:nvSpPr>
        <dsp:cNvPr id="0" name=""/>
        <dsp:cNvSpPr/>
      </dsp:nvSpPr>
      <dsp:spPr>
        <a:xfrm>
          <a:off x="2174414" y="1113237"/>
          <a:ext cx="1373739" cy="96157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Create Delivery Notes</a:t>
          </a:r>
          <a:endParaRPr lang="en-ID" sz="1400" b="1" kern="1200" dirty="0">
            <a:solidFill>
              <a:schemeClr val="tx1"/>
            </a:solidFill>
          </a:endParaRPr>
        </a:p>
      </dsp:txBody>
      <dsp:txXfrm>
        <a:off x="2221363" y="1160186"/>
        <a:ext cx="1279841" cy="867675"/>
      </dsp:txXfrm>
    </dsp:sp>
    <dsp:sp modelId="{4F8A8AC7-060D-4789-B5BE-18BE52C174FF}">
      <dsp:nvSpPr>
        <dsp:cNvPr id="0" name=""/>
        <dsp:cNvSpPr/>
      </dsp:nvSpPr>
      <dsp:spPr>
        <a:xfrm>
          <a:off x="3548154" y="1204945"/>
          <a:ext cx="999127" cy="77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D65F9-40A0-4B32-B85B-C645B5966BBD}">
      <dsp:nvSpPr>
        <dsp:cNvPr id="0" name=""/>
        <dsp:cNvSpPr/>
      </dsp:nvSpPr>
      <dsp:spPr>
        <a:xfrm rot="5400000">
          <a:off x="3529592" y="3098004"/>
          <a:ext cx="816045" cy="92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479376"/>
            <a:satOff val="22717"/>
            <a:lumOff val="8251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4BBB-C595-4579-81D5-BA223A48542A}">
      <dsp:nvSpPr>
        <dsp:cNvPr id="0" name=""/>
        <dsp:cNvSpPr/>
      </dsp:nvSpPr>
      <dsp:spPr>
        <a:xfrm>
          <a:off x="3313390" y="2193401"/>
          <a:ext cx="1373739" cy="96157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Shipping Goods</a:t>
          </a:r>
          <a:endParaRPr lang="en-ID" sz="1400" b="1" kern="1200" dirty="0">
            <a:solidFill>
              <a:schemeClr val="tx1"/>
            </a:solidFill>
          </a:endParaRPr>
        </a:p>
      </dsp:txBody>
      <dsp:txXfrm>
        <a:off x="3360339" y="2240350"/>
        <a:ext cx="1279841" cy="867675"/>
      </dsp:txXfrm>
    </dsp:sp>
    <dsp:sp modelId="{319E5791-C776-487E-AB19-F98CB45BC09C}">
      <dsp:nvSpPr>
        <dsp:cNvPr id="0" name=""/>
        <dsp:cNvSpPr/>
      </dsp:nvSpPr>
      <dsp:spPr>
        <a:xfrm>
          <a:off x="4687130" y="2285109"/>
          <a:ext cx="999127" cy="77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0FA9A-EB9B-4AE7-B6B4-92A92EC9F8C5}">
      <dsp:nvSpPr>
        <dsp:cNvPr id="0" name=""/>
        <dsp:cNvSpPr/>
      </dsp:nvSpPr>
      <dsp:spPr>
        <a:xfrm rot="5400000">
          <a:off x="4668569" y="4178168"/>
          <a:ext cx="816045" cy="92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4B06D-A255-48EB-A5B4-13DB098040FF}">
      <dsp:nvSpPr>
        <dsp:cNvPr id="0" name=""/>
        <dsp:cNvSpPr/>
      </dsp:nvSpPr>
      <dsp:spPr>
        <a:xfrm>
          <a:off x="4452366" y="3273566"/>
          <a:ext cx="1373739" cy="9615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Create Sales Invoices – Bill to Customer</a:t>
          </a:r>
          <a:endParaRPr lang="en-ID" sz="1400" b="1" kern="1200" dirty="0">
            <a:solidFill>
              <a:schemeClr val="tx1"/>
            </a:solidFill>
          </a:endParaRPr>
        </a:p>
      </dsp:txBody>
      <dsp:txXfrm>
        <a:off x="4499315" y="3320515"/>
        <a:ext cx="1279841" cy="867675"/>
      </dsp:txXfrm>
    </dsp:sp>
    <dsp:sp modelId="{51AC0F74-1A4D-48CB-9597-2A457E5A5178}">
      <dsp:nvSpPr>
        <dsp:cNvPr id="0" name=""/>
        <dsp:cNvSpPr/>
      </dsp:nvSpPr>
      <dsp:spPr>
        <a:xfrm>
          <a:off x="5826106" y="3365273"/>
          <a:ext cx="999127" cy="77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3A65-169B-4AAE-997E-A61B5E4D82BB}">
      <dsp:nvSpPr>
        <dsp:cNvPr id="0" name=""/>
        <dsp:cNvSpPr/>
      </dsp:nvSpPr>
      <dsp:spPr>
        <a:xfrm>
          <a:off x="5591343" y="4353730"/>
          <a:ext cx="1373739" cy="96157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Create Receipt – Payment From Customer</a:t>
          </a:r>
          <a:endParaRPr lang="en-ID" sz="1400" b="1" kern="1200" dirty="0">
            <a:solidFill>
              <a:schemeClr val="tx1"/>
            </a:solidFill>
          </a:endParaRPr>
        </a:p>
      </dsp:txBody>
      <dsp:txXfrm>
        <a:off x="5638292" y="4400679"/>
        <a:ext cx="1279841" cy="867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E903-8005-440D-A789-264A66551CF9}">
      <dsp:nvSpPr>
        <dsp:cNvPr id="0" name=""/>
        <dsp:cNvSpPr/>
      </dsp:nvSpPr>
      <dsp:spPr>
        <a:xfrm>
          <a:off x="0" y="139946"/>
          <a:ext cx="894079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	Modul Sales</a:t>
          </a:r>
          <a:endParaRPr lang="en-ID" sz="2300" kern="1200" dirty="0"/>
        </a:p>
      </dsp:txBody>
      <dsp:txXfrm>
        <a:off x="26930" y="166876"/>
        <a:ext cx="8886939" cy="497795"/>
      </dsp:txXfrm>
    </dsp:sp>
    <dsp:sp modelId="{2789D976-BDD9-4A68-823A-5A9CA8FFF99D}">
      <dsp:nvSpPr>
        <dsp:cNvPr id="0" name=""/>
        <dsp:cNvSpPr/>
      </dsp:nvSpPr>
      <dsp:spPr>
        <a:xfrm>
          <a:off x="0" y="691601"/>
          <a:ext cx="89407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Recuring invoice </a:t>
          </a:r>
          <a:r>
            <a:rPr lang="en-US" sz="1800" kern="1200" dirty="0" err="1"/>
            <a:t>untuk</a:t>
          </a:r>
          <a:r>
            <a:rPr lang="en-US" sz="1800" kern="1200" dirty="0"/>
            <a:t> outsourcing, </a:t>
          </a:r>
          <a:r>
            <a:rPr lang="en-US" sz="1800" kern="1200" dirty="0" err="1"/>
            <a:t>perlu</a:t>
          </a:r>
          <a:r>
            <a:rPr lang="en-US" sz="1800" kern="1200" dirty="0"/>
            <a:t> </a:t>
          </a:r>
          <a:r>
            <a:rPr lang="en-US" sz="1800" kern="1200" dirty="0" err="1"/>
            <a:t>dilakukan</a:t>
          </a:r>
          <a:r>
            <a:rPr lang="en-US" sz="1800" kern="1200" dirty="0"/>
            <a:t> </a:t>
          </a:r>
          <a:r>
            <a:rPr lang="en-US" sz="1800" kern="1200" dirty="0" err="1"/>
            <a:t>sosialisasi</a:t>
          </a:r>
          <a:r>
            <a:rPr lang="en-US" sz="1800" kern="1200" dirty="0"/>
            <a:t> </a:t>
          </a:r>
          <a:r>
            <a:rPr lang="en-US" sz="1800" kern="1200" dirty="0" err="1"/>
            <a:t>penggunaan</a:t>
          </a:r>
          <a:r>
            <a:rPr lang="en-US" sz="1800" kern="1200" dirty="0"/>
            <a:t> </a:t>
          </a:r>
          <a:r>
            <a:rPr lang="en-US" sz="1800" kern="1200" dirty="0" err="1"/>
            <a:t>modul</a:t>
          </a:r>
          <a:endParaRPr lang="en-ID" sz="1800" kern="1200" dirty="0"/>
        </a:p>
      </dsp:txBody>
      <dsp:txXfrm>
        <a:off x="0" y="691601"/>
        <a:ext cx="8940799" cy="380880"/>
      </dsp:txXfrm>
    </dsp:sp>
    <dsp:sp modelId="{1B3FF3CB-DA77-4747-8DAE-FB2F352BD9A2}">
      <dsp:nvSpPr>
        <dsp:cNvPr id="0" name=""/>
        <dsp:cNvSpPr/>
      </dsp:nvSpPr>
      <dsp:spPr>
        <a:xfrm>
          <a:off x="0" y="1072481"/>
          <a:ext cx="8940799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	Modul Inventory</a:t>
          </a:r>
          <a:endParaRPr lang="en-ID" sz="2300" kern="1200" dirty="0"/>
        </a:p>
      </dsp:txBody>
      <dsp:txXfrm>
        <a:off x="26930" y="1099411"/>
        <a:ext cx="8886939" cy="497795"/>
      </dsp:txXfrm>
    </dsp:sp>
    <dsp:sp modelId="{0C597058-FB92-4712-8E11-47E637A84025}">
      <dsp:nvSpPr>
        <dsp:cNvPr id="0" name=""/>
        <dsp:cNvSpPr/>
      </dsp:nvSpPr>
      <dsp:spPr>
        <a:xfrm>
          <a:off x="0" y="1624136"/>
          <a:ext cx="894079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Delivery order yang </a:t>
          </a:r>
          <a:r>
            <a:rPr lang="en-US" sz="1800" kern="1200" dirty="0" err="1"/>
            <a:t>masih</a:t>
          </a:r>
          <a:r>
            <a:rPr lang="en-US" sz="1800" kern="1200" dirty="0"/>
            <a:t> </a:t>
          </a:r>
          <a:r>
            <a:rPr lang="en-US" sz="1800" kern="1200" dirty="0" err="1"/>
            <a:t>belum</a:t>
          </a:r>
          <a:r>
            <a:rPr lang="en-US" sz="1800" kern="1200" dirty="0"/>
            <a:t> di </a:t>
          </a:r>
          <a:r>
            <a:rPr lang="en-US" sz="1800" kern="1200" dirty="0" err="1"/>
            <a:t>jalankan</a:t>
          </a:r>
          <a:r>
            <a:rPr lang="en-US" sz="1800" kern="1200" dirty="0"/>
            <a:t> 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Data asset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sesuai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kebutuhan</a:t>
          </a:r>
          <a:r>
            <a:rPr lang="en-US" sz="1800" kern="1200" dirty="0"/>
            <a:t> delivery order</a:t>
          </a:r>
          <a:endParaRPr lang="en-ID" sz="1800" kern="1200" dirty="0"/>
        </a:p>
      </dsp:txBody>
      <dsp:txXfrm>
        <a:off x="0" y="1624136"/>
        <a:ext cx="8940799" cy="618930"/>
      </dsp:txXfrm>
    </dsp:sp>
    <dsp:sp modelId="{207033B8-66A3-4E9F-9B9B-865D3B4A9EEB}">
      <dsp:nvSpPr>
        <dsp:cNvPr id="0" name=""/>
        <dsp:cNvSpPr/>
      </dsp:nvSpPr>
      <dsp:spPr>
        <a:xfrm>
          <a:off x="0" y="2243066"/>
          <a:ext cx="8940799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	Modul Accounting</a:t>
          </a:r>
          <a:endParaRPr lang="en-ID" sz="2300" kern="1200" dirty="0"/>
        </a:p>
      </dsp:txBody>
      <dsp:txXfrm>
        <a:off x="26930" y="2269996"/>
        <a:ext cx="8886939" cy="497795"/>
      </dsp:txXfrm>
    </dsp:sp>
    <dsp:sp modelId="{F82D8ACE-3F41-4FB4-9A26-2B30CF46703A}">
      <dsp:nvSpPr>
        <dsp:cNvPr id="0" name=""/>
        <dsp:cNvSpPr/>
      </dsp:nvSpPr>
      <dsp:spPr>
        <a:xfrm>
          <a:off x="0" y="2794721"/>
          <a:ext cx="89407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Depresiasi</a:t>
          </a:r>
          <a:r>
            <a:rPr lang="en-US" sz="1800" kern="1200" dirty="0"/>
            <a:t> asset </a:t>
          </a:r>
          <a:r>
            <a:rPr lang="en-US" sz="1800" kern="1200" dirty="0" err="1"/>
            <a:t>belum</a:t>
          </a:r>
          <a:r>
            <a:rPr lang="en-US" sz="1800" kern="1200" dirty="0"/>
            <a:t> </a:t>
          </a:r>
          <a:r>
            <a:rPr lang="en-US" sz="1800" kern="1200" dirty="0" err="1"/>
            <a:t>diterapkan</a:t>
          </a:r>
          <a:r>
            <a:rPr lang="en-US" sz="1800" kern="1200" dirty="0"/>
            <a:t> di ERP</a:t>
          </a:r>
          <a:endParaRPr lang="en-ID" sz="1800" kern="1200" dirty="0"/>
        </a:p>
      </dsp:txBody>
      <dsp:txXfrm>
        <a:off x="0" y="2794721"/>
        <a:ext cx="8940799" cy="380880"/>
      </dsp:txXfrm>
    </dsp:sp>
    <dsp:sp modelId="{65246423-A583-4781-B23A-D8C503FAC2C6}">
      <dsp:nvSpPr>
        <dsp:cNvPr id="0" name=""/>
        <dsp:cNvSpPr/>
      </dsp:nvSpPr>
      <dsp:spPr>
        <a:xfrm>
          <a:off x="0" y="3175601"/>
          <a:ext cx="8940799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	Modul Employee</a:t>
          </a:r>
          <a:endParaRPr lang="en-ID" sz="2300" kern="1200" dirty="0"/>
        </a:p>
      </dsp:txBody>
      <dsp:txXfrm>
        <a:off x="26930" y="3202531"/>
        <a:ext cx="8886939" cy="497795"/>
      </dsp:txXfrm>
    </dsp:sp>
    <dsp:sp modelId="{6352E89E-95EE-4EE1-85B1-BCA997AA2FA6}">
      <dsp:nvSpPr>
        <dsp:cNvPr id="0" name=""/>
        <dsp:cNvSpPr/>
      </dsp:nvSpPr>
      <dsp:spPr>
        <a:xfrm>
          <a:off x="0" y="3727256"/>
          <a:ext cx="894079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Data </a:t>
          </a:r>
          <a:r>
            <a:rPr lang="en-US" sz="1800" kern="1200" dirty="0" err="1"/>
            <a:t>personil</a:t>
          </a:r>
          <a:r>
            <a:rPr lang="en-US" sz="1800" kern="1200" dirty="0"/>
            <a:t> TAD </a:t>
          </a:r>
          <a:r>
            <a:rPr lang="en-US" sz="1800" kern="1200" dirty="0" err="1"/>
            <a:t>masih</a:t>
          </a:r>
          <a:r>
            <a:rPr lang="en-US" sz="1800" kern="1200" dirty="0"/>
            <a:t> </a:t>
          </a:r>
          <a:r>
            <a:rPr lang="en-US" sz="1800" kern="1200" dirty="0" err="1"/>
            <a:t>ada</a:t>
          </a:r>
          <a:r>
            <a:rPr lang="en-US" sz="1800" kern="1200" dirty="0"/>
            <a:t> yang </a:t>
          </a:r>
          <a:r>
            <a:rPr lang="en-US" sz="1800" kern="1200" dirty="0" err="1"/>
            <a:t>belum</a:t>
          </a:r>
          <a:r>
            <a:rPr lang="en-US" sz="1800" kern="1200" dirty="0"/>
            <a:t> </a:t>
          </a:r>
          <a:r>
            <a:rPr lang="en-US" sz="1800" kern="1200" dirty="0" err="1"/>
            <a:t>lengkap</a:t>
          </a:r>
          <a:r>
            <a:rPr lang="en-US" sz="1800" kern="1200" dirty="0"/>
            <a:t> dan </a:t>
          </a:r>
          <a:r>
            <a:rPr lang="en-US" sz="1800" kern="1200" dirty="0" err="1"/>
            <a:t>terupdate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Masih </a:t>
          </a:r>
          <a:r>
            <a:rPr lang="en-US" sz="1800" kern="1200" dirty="0" err="1"/>
            <a:t>dilakukan</a:t>
          </a:r>
          <a:r>
            <a:rPr lang="en-US" sz="1800" kern="1200" dirty="0"/>
            <a:t> setup mandatory field </a:t>
          </a:r>
          <a:r>
            <a:rPr lang="en-US" sz="1800" kern="1200" dirty="0" err="1"/>
            <a:t>mengikuti</a:t>
          </a:r>
          <a:r>
            <a:rPr lang="en-US" sz="1800" kern="1200" dirty="0"/>
            <a:t> salary rule pada ERP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personil</a:t>
          </a:r>
          <a:r>
            <a:rPr lang="en-US" sz="1800" kern="1200" dirty="0"/>
            <a:t> TAD</a:t>
          </a:r>
          <a:endParaRPr lang="en-ID" sz="1800" kern="1200" dirty="0"/>
        </a:p>
      </dsp:txBody>
      <dsp:txXfrm>
        <a:off x="0" y="3727256"/>
        <a:ext cx="8940799" cy="618930"/>
      </dsp:txXfrm>
    </dsp:sp>
    <dsp:sp modelId="{0313F7E0-13F1-4BAC-8F06-120A67DFB87C}">
      <dsp:nvSpPr>
        <dsp:cNvPr id="0" name=""/>
        <dsp:cNvSpPr/>
      </dsp:nvSpPr>
      <dsp:spPr>
        <a:xfrm>
          <a:off x="0" y="4346186"/>
          <a:ext cx="8940799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	Modul Payroll</a:t>
          </a:r>
          <a:endParaRPr lang="en-ID" sz="2300" b="1" kern="1200" dirty="0"/>
        </a:p>
      </dsp:txBody>
      <dsp:txXfrm>
        <a:off x="26930" y="4373116"/>
        <a:ext cx="8886939" cy="497795"/>
      </dsp:txXfrm>
    </dsp:sp>
    <dsp:sp modelId="{23A55C35-8916-41F3-9465-38713A252E54}">
      <dsp:nvSpPr>
        <dsp:cNvPr id="0" name=""/>
        <dsp:cNvSpPr/>
      </dsp:nvSpPr>
      <dsp:spPr>
        <a:xfrm>
          <a:off x="0" y="4897841"/>
          <a:ext cx="89407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Salary structure dan format import </a:t>
          </a:r>
          <a:r>
            <a:rPr lang="en-US" sz="1800" kern="1200" dirty="0" err="1"/>
            <a:t>absen</a:t>
          </a:r>
          <a:r>
            <a:rPr lang="en-US" sz="1800" kern="1200" dirty="0"/>
            <a:t> </a:t>
          </a:r>
          <a:r>
            <a:rPr lang="en-US" sz="1800" kern="1200" dirty="0" err="1"/>
            <a:t>masih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proses testing dan improvement</a:t>
          </a:r>
          <a:endParaRPr lang="en-ID" sz="1800" kern="1200" dirty="0"/>
        </a:p>
      </dsp:txBody>
      <dsp:txXfrm>
        <a:off x="0" y="4897841"/>
        <a:ext cx="894079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40B7-FF0F-4800-85F4-83C1D23A62F3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E13C-E5F4-47E0-97D7-BC8A842742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61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6D0A-27B7-4FF9-A07A-C6B71DEE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72E26-CE58-49BA-9D04-304872A8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E434-4ED6-4652-9807-7E64D47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5154-5202-491A-B879-ED0BFBB0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006B-B3E9-46EB-B64E-85D6D006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3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F95F-880B-4596-9B27-47B8614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C830-FEBB-487C-89AE-53DC5AB6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2F61-F04F-4DF7-B273-9416E327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6B83-02E3-4749-AA54-078B2FB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13B2-7791-41C7-864A-9184F0E9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7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2FFB8-84C8-41F0-8428-61C320DEA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BCB3F-4704-427A-9B8E-21E7DD98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F264-20C7-4741-B8EB-7ECCBB8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0FD4-24F6-4F2A-BA00-C662FBD5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F41A-5B40-415A-B8A9-8DA7DE7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65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756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A86-9318-4B6C-B3F3-C4E7AC6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3AAE-E866-4779-BFAB-9A5B7F6B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95073-2C9D-4C12-82B8-AD03875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6C10-8C63-4725-B38A-E7DAB0D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F042-D6D7-4BA5-A43C-0B347EB3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32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86D-7E08-48CE-96AA-8E973B6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1AD4-51D3-48C6-BDB0-96F907E7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664C-9F90-47EC-83AA-EF2F02D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D22E-6F0F-4AAF-A225-F9DB279E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EE0F-6356-4B47-80A5-EEB9F10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35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3D62-28FA-4B0C-A644-676BCB4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9BEB-7E29-439B-9D36-422480D3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92C0-2EFD-4F04-80C2-3764A05C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74AB3-8A81-4281-AE5A-A043C1F9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CCB4E-E1EC-4CAE-B4AD-2EB80FEC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39B1C-E65D-4C58-B0AB-CD0404C0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75B-EB53-42EF-922E-1DA85F4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D476-8F37-42D1-B020-C96FACF5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D6C3-6C69-4012-9989-A42B4834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028EF-DE24-4171-971A-26A82A95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2771A-A4AF-4819-B823-E26B1941E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38A2-5141-47FE-ACDE-6C1FA144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9B4E3-E56A-49E7-A745-601D359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CA9EA-ECE4-4D88-95A4-0483D6B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5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4EB-B938-4B16-B278-3BB6B09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C5A6E-1E7A-4B1C-B48D-D9564C3B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C5BBB-82F9-4946-BCC9-7178F70F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4DFE5-7796-4C61-9233-650FBB13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1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47A7F-728A-4868-88F9-BA4E8570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C9751-66C3-4423-A167-8169DF3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148E-3FC0-43FB-9132-05820656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01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9FCC-998A-4D54-ABF9-9899B5B9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9BD3-3ADF-4222-808C-A72934FD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154F-A01A-4FCF-89B2-4264BDA4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65635-1059-410A-906B-7CC9533E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0CC0-5F86-4A56-9F53-12C5B144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1CF1B-0604-4E05-9579-277BDC5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19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6BFF-CCA5-4E7C-9866-938AF915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081AB-F697-405C-A981-50146C83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3966-F779-458D-AB74-2A70AA46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D49A0-6AE7-4366-9ECD-F8FB3ADC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2AC66-EF64-4263-943E-0847DA92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7DD52-2EB2-4ED2-B5F4-8DCB2ED9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9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7BE9-0856-44A8-B8B9-A47AD41E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89B3-96FA-4FD3-8912-C26172B3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0C24-046D-419F-B88A-F7A30A941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6078-6BFB-4CB4-B917-AD99A14F6ABB}" type="datetimeFigureOut">
              <a:rPr lang="en-ID" smtClean="0"/>
              <a:t>30/03/2022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0F95-9034-40E3-948E-6D319B7D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3053-B8B8-4BE5-A0D4-EDA62A4F9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A1EA-5BB3-4524-8BF7-2F25E69DB9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0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image" Target="../media/image5.w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6.wmf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jpg"/><Relationship Id="rId5" Type="http://schemas.openxmlformats.org/officeDocument/2006/relationships/diagramLayout" Target="../diagrams/layout2.xml"/><Relationship Id="rId15" Type="http://schemas.openxmlformats.org/officeDocument/2006/relationships/image" Target="../media/image7.wmf"/><Relationship Id="rId10" Type="http://schemas.openxmlformats.org/officeDocument/2006/relationships/image" Target="../media/image10.jpg"/><Relationship Id="rId4" Type="http://schemas.openxmlformats.org/officeDocument/2006/relationships/diagramData" Target="../diagrams/data2.xml"/><Relationship Id="rId9" Type="http://schemas.openxmlformats.org/officeDocument/2006/relationships/image" Target="../media/image9.jpg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wmf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3.xml"/><Relationship Id="rId11" Type="http://schemas.openxmlformats.org/officeDocument/2006/relationships/oleObject" Target="../embeddings/oleObject6.bin"/><Relationship Id="rId5" Type="http://schemas.openxmlformats.org/officeDocument/2006/relationships/diagramLayout" Target="../diagrams/layout3.xml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diagramData" Target="../diagrams/data3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1.wmf"/><Relationship Id="rId3" Type="http://schemas.openxmlformats.org/officeDocument/2006/relationships/image" Target="../media/image4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hat Is a Data Center? - Cisco">
            <a:extLst>
              <a:ext uri="{FF2B5EF4-FFF2-40B4-BE49-F238E27FC236}">
                <a16:creationId xmlns:a16="http://schemas.microsoft.com/office/drawing/2014/main" id="{14794A15-4A65-4380-B05E-EDE1F2A9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095"/>
            <a:ext cx="12461132" cy="83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, chat or text message&#10;&#10;Description automatically generated">
            <a:extLst>
              <a:ext uri="{FF2B5EF4-FFF2-40B4-BE49-F238E27FC236}">
                <a16:creationId xmlns:a16="http://schemas.microsoft.com/office/drawing/2014/main" id="{2F6AF047-7D3F-41FA-9F41-68DCE977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52" y="108833"/>
            <a:ext cx="6436844" cy="2127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3CCE9-E4DE-4BAF-836B-8113027B113E}"/>
              </a:ext>
            </a:extLst>
          </p:cNvPr>
          <p:cNvSpPr/>
          <p:nvPr/>
        </p:nvSpPr>
        <p:spPr>
          <a:xfrm>
            <a:off x="2404181" y="6226902"/>
            <a:ext cx="7928386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DIVISI KEUANGAN &amp; TI</a:t>
            </a:r>
            <a:b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BAGIAN TEKNOLOGI INFORMASI</a:t>
            </a:r>
            <a:endParaRPr lang="en-ID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E7E1C-3921-41CE-A615-6B2B29566812}"/>
              </a:ext>
            </a:extLst>
          </p:cNvPr>
          <p:cNvSpPr/>
          <p:nvPr/>
        </p:nvSpPr>
        <p:spPr>
          <a:xfrm>
            <a:off x="640080" y="325369"/>
            <a:ext cx="5450064" cy="4656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ERP (ENTERPRISE RESOURCE PLANNING) 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843CAB5E-1468-4506-A631-B0C90DF1DF92}"/>
              </a:ext>
            </a:extLst>
          </p:cNvPr>
          <p:cNvSpPr txBox="1">
            <a:spLocks/>
          </p:cNvSpPr>
          <p:nvPr/>
        </p:nvSpPr>
        <p:spPr>
          <a:xfrm>
            <a:off x="640080" y="2872898"/>
            <a:ext cx="5294894" cy="2390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multi-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modul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,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solusi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aplikasi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pengemasan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bisnis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yang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memungkinkan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organisasi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untuk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mengintegrasikan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proses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bisnis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dan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kinerja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perusahaan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,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pendistribusian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data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umum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,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pengelolaan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sumber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daya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serta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menyediakan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akses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informasi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secara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</a:t>
            </a:r>
            <a:r>
              <a:rPr lang="en-ID" sz="2400" b="0" i="0" dirty="0" err="1">
                <a:solidFill>
                  <a:srgbClr val="666666"/>
                </a:solidFill>
                <a:effectLst/>
                <a:latin typeface="gotham-book"/>
              </a:rPr>
              <a:t>aktual</a:t>
            </a:r>
            <a:r>
              <a:rPr lang="en-ID" sz="2400" b="0" i="0" dirty="0">
                <a:solidFill>
                  <a:srgbClr val="666666"/>
                </a:solidFill>
                <a:effectLst/>
                <a:latin typeface="gotham-book"/>
              </a:rPr>
              <a:t> – </a:t>
            </a:r>
            <a:r>
              <a:rPr lang="en-ID" sz="2400" b="1" i="1" dirty="0" err="1">
                <a:solidFill>
                  <a:srgbClr val="2D5C88"/>
                </a:solidFill>
                <a:effectLst/>
                <a:latin typeface="inherit"/>
              </a:rPr>
              <a:t>Hau</a:t>
            </a:r>
            <a:r>
              <a:rPr lang="en-ID" sz="2400" b="1" i="1" dirty="0">
                <a:solidFill>
                  <a:srgbClr val="2D5C88"/>
                </a:solidFill>
                <a:effectLst/>
                <a:latin typeface="inherit"/>
              </a:rPr>
              <a:t> dan </a:t>
            </a:r>
            <a:r>
              <a:rPr lang="en-ID" sz="2400" b="1" i="1" dirty="0" err="1">
                <a:solidFill>
                  <a:srgbClr val="2D5C88"/>
                </a:solidFill>
                <a:effectLst/>
                <a:latin typeface="inherit"/>
              </a:rPr>
              <a:t>Kuzic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4338" name="Picture 2" descr="Apa itu ERP? | Arti, Fitur, Cara Kerja | Port Cities">
            <a:extLst>
              <a:ext uri="{FF2B5EF4-FFF2-40B4-BE49-F238E27FC236}">
                <a16:creationId xmlns:a16="http://schemas.microsoft.com/office/drawing/2014/main" id="{279CBFE6-1EF8-4CE2-8CEC-601EF9CD2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6235549" y="712202"/>
            <a:ext cx="5450064" cy="543359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942DB7-1514-45D6-AF83-46180BD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9" y="55429"/>
            <a:ext cx="1547062" cy="465677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96C1FCC-1C92-46CE-B929-A8814C5E3741}"/>
              </a:ext>
            </a:extLst>
          </p:cNvPr>
          <p:cNvSpPr txBox="1">
            <a:spLocks/>
          </p:cNvSpPr>
          <p:nvPr/>
        </p:nvSpPr>
        <p:spPr>
          <a:xfrm>
            <a:off x="640080" y="1594704"/>
            <a:ext cx="4665165" cy="122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2600" b="1" i="0" dirty="0">
                <a:solidFill>
                  <a:srgbClr val="666666"/>
                </a:solidFill>
                <a:effectLst/>
                <a:latin typeface="gotham-book"/>
              </a:rPr>
              <a:t>WHAT IS ERP 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ENTERPRISE RESOURCE PLANNING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4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942DB7-1514-45D6-AF83-46180BD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9" y="55429"/>
            <a:ext cx="1547062" cy="4656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E7E1C-3921-41CE-A615-6B2B29566812}"/>
              </a:ext>
            </a:extLst>
          </p:cNvPr>
          <p:cNvSpPr/>
          <p:nvPr/>
        </p:nvSpPr>
        <p:spPr>
          <a:xfrm>
            <a:off x="640080" y="325369"/>
            <a:ext cx="5450064" cy="4656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PENERAPAN ERP PT PESONNA OPTIMA JASA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2E14870-661A-4F70-9786-AA91FD61F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474146"/>
              </p:ext>
            </p:extLst>
          </p:nvPr>
        </p:nvGraphicFramePr>
        <p:xfrm>
          <a:off x="184031" y="1438677"/>
          <a:ext cx="4616366" cy="468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8342640" imgH="8457120" progId="Photoshop.Image.13">
                  <p:embed/>
                </p:oleObj>
              </mc:Choice>
              <mc:Fallback>
                <p:oleObj name="Image" r:id="rId4" imgW="8342640" imgH="8457120" progId="Photoshop.Image.1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2E14870-661A-4F70-9786-AA91FD61F5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31" y="1438677"/>
                        <a:ext cx="4616366" cy="468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89688A-3B64-424A-88AD-ED2F821A7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576607"/>
              </p:ext>
            </p:extLst>
          </p:nvPr>
        </p:nvGraphicFramePr>
        <p:xfrm>
          <a:off x="4991547" y="1306731"/>
          <a:ext cx="6919603" cy="5190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4763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942DB7-1514-45D6-AF83-46180BD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9" y="55429"/>
            <a:ext cx="1547062" cy="4656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E7E1C-3921-41CE-A615-6B2B29566812}"/>
              </a:ext>
            </a:extLst>
          </p:cNvPr>
          <p:cNvSpPr/>
          <p:nvPr/>
        </p:nvSpPr>
        <p:spPr>
          <a:xfrm>
            <a:off x="513589" y="174124"/>
            <a:ext cx="3437309" cy="3469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PROSES BISNIS DI ERP</a:t>
            </a:r>
            <a:endParaRPr lang="en-ID" sz="2200" b="1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28D8C54-CF97-4E06-A08B-83BEE8C04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898311"/>
              </p:ext>
            </p:extLst>
          </p:nvPr>
        </p:nvGraphicFramePr>
        <p:xfrm>
          <a:off x="-642189" y="1000665"/>
          <a:ext cx="8000521" cy="534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49D8A2D0-A394-4BFD-9812-C62E5E453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1" y="809023"/>
            <a:ext cx="3010707" cy="4262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F281B06D-9B96-4D8F-938A-473D618D64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14" y="809023"/>
            <a:ext cx="3010707" cy="4262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3D3C539A-121A-4F46-8D4B-6A36E46EA5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06" y="491679"/>
            <a:ext cx="4195621" cy="5939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1F8FA64-1A5C-4853-BA86-AE1967945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98144"/>
              </p:ext>
            </p:extLst>
          </p:nvPr>
        </p:nvGraphicFramePr>
        <p:xfrm>
          <a:off x="513590" y="3073237"/>
          <a:ext cx="861476" cy="91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12" imgW="914400" imgH="971640" progId="Paint.Picture">
                  <p:embed/>
                </p:oleObj>
              </mc:Choice>
              <mc:Fallback>
                <p:oleObj name="Bitmap Image" r:id="rId12" imgW="914400" imgH="971640" progId="Paint.Pictur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D1F8FA64-1A5C-4853-BA86-AE1967945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3590" y="3073237"/>
                        <a:ext cx="861476" cy="91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0EB65C0-78A6-41A9-B953-3CEDF8E01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27682"/>
              </p:ext>
            </p:extLst>
          </p:nvPr>
        </p:nvGraphicFramePr>
        <p:xfrm>
          <a:off x="1375067" y="3988554"/>
          <a:ext cx="861474" cy="95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14" imgW="905040" imgH="1000080" progId="Paint.Picture">
                  <p:embed/>
                </p:oleObj>
              </mc:Choice>
              <mc:Fallback>
                <p:oleObj name="Bitmap Image" r:id="rId14" imgW="905040" imgH="1000080" progId="Paint.Picture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F0EB65C0-78A6-41A9-B953-3CEDF8E01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75067" y="3988554"/>
                        <a:ext cx="861474" cy="952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CBCC05E-6E4F-4E80-8E1D-329E2F2E6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403661"/>
              </p:ext>
            </p:extLst>
          </p:nvPr>
        </p:nvGraphicFramePr>
        <p:xfrm>
          <a:off x="2236541" y="4921972"/>
          <a:ext cx="861474" cy="93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16" imgW="885960" imgH="1009800" progId="Paint.Picture">
                  <p:embed/>
                </p:oleObj>
              </mc:Choice>
              <mc:Fallback>
                <p:oleObj name="Bitmap Image" r:id="rId16" imgW="885960" imgH="100980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9CBCC05E-6E4F-4E80-8E1D-329E2F2E6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36541" y="4921972"/>
                        <a:ext cx="861474" cy="93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2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942DB7-1514-45D6-AF83-46180BD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9" y="55429"/>
            <a:ext cx="1547062" cy="4656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E7E1C-3921-41CE-A615-6B2B29566812}"/>
              </a:ext>
            </a:extLst>
          </p:cNvPr>
          <p:cNvSpPr/>
          <p:nvPr/>
        </p:nvSpPr>
        <p:spPr>
          <a:xfrm>
            <a:off x="513589" y="174124"/>
            <a:ext cx="3816871" cy="3469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KENDALA IMPLEMENTASI ERP </a:t>
            </a:r>
            <a:endParaRPr lang="en-ID" sz="22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6B74B9-698A-437C-A920-48E237221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43842"/>
              </p:ext>
            </p:extLst>
          </p:nvPr>
        </p:nvGraphicFramePr>
        <p:xfrm>
          <a:off x="2014750" y="831810"/>
          <a:ext cx="89407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1F8FA64-1A5C-4853-BA86-AE1967945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4623"/>
              </p:ext>
            </p:extLst>
          </p:nvPr>
        </p:nvGraphicFramePr>
        <p:xfrm>
          <a:off x="2412017" y="1030614"/>
          <a:ext cx="460579" cy="45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9" imgW="723960" imgH="714240" progId="Paint.Picture">
                  <p:embed/>
                </p:oleObj>
              </mc:Choice>
              <mc:Fallback>
                <p:oleObj name="Bitmap Image" r:id="rId9" imgW="723960" imgH="714240" progId="Paint.Pictur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D1F8FA64-1A5C-4853-BA86-AE1967945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2017" y="1030614"/>
                        <a:ext cx="460579" cy="45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0EB65C0-78A6-41A9-B953-3CEDF8E01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573"/>
              </p:ext>
            </p:extLst>
          </p:nvPr>
        </p:nvGraphicFramePr>
        <p:xfrm>
          <a:off x="2412017" y="1946958"/>
          <a:ext cx="461695" cy="45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11" imgW="743040" imgH="733320" progId="Paint.Picture">
                  <p:embed/>
                </p:oleObj>
              </mc:Choice>
              <mc:Fallback>
                <p:oleObj name="Bitmap Image" r:id="rId11" imgW="743040" imgH="733320" progId="Paint.Picture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F0EB65C0-78A6-41A9-B953-3CEDF8E01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2017" y="1946958"/>
                        <a:ext cx="461695" cy="45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CBCC05E-6E4F-4E80-8E1D-329E2F2E6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04359"/>
              </p:ext>
            </p:extLst>
          </p:nvPr>
        </p:nvGraphicFramePr>
        <p:xfrm>
          <a:off x="2377975" y="3134682"/>
          <a:ext cx="491880" cy="45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13" imgW="743040" imgH="723960" progId="Paint.Picture">
                  <p:embed/>
                </p:oleObj>
              </mc:Choice>
              <mc:Fallback>
                <p:oleObj name="Bitmap Image" r:id="rId13" imgW="743040" imgH="72396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9CBCC05E-6E4F-4E80-8E1D-329E2F2E6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7975" y="3134682"/>
                        <a:ext cx="491880" cy="45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BE183C9-CD62-4287-891E-DB73AF65D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486656"/>
              </p:ext>
            </p:extLst>
          </p:nvPr>
        </p:nvGraphicFramePr>
        <p:xfrm>
          <a:off x="2377975" y="4060780"/>
          <a:ext cx="467421" cy="46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Bitmap Image" r:id="rId15" imgW="809640" imgH="800280" progId="Paint.Picture">
                  <p:embed/>
                </p:oleObj>
              </mc:Choice>
              <mc:Fallback>
                <p:oleObj name="Bitmap Image" r:id="rId15" imgW="809640" imgH="80028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BE183C9-CD62-4287-891E-DB73AF65D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7975" y="4060780"/>
                        <a:ext cx="467421" cy="46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D489726-F42F-483F-AC61-3AE456AA1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04658"/>
              </p:ext>
            </p:extLst>
          </p:nvPr>
        </p:nvGraphicFramePr>
        <p:xfrm>
          <a:off x="2388166" y="5215473"/>
          <a:ext cx="471498" cy="46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Bitmap Image" r:id="rId17" imgW="819000" imgH="800280" progId="Paint.Picture">
                  <p:embed/>
                </p:oleObj>
              </mc:Choice>
              <mc:Fallback>
                <p:oleObj name="Bitmap Image" r:id="rId17" imgW="819000" imgH="80028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D489726-F42F-483F-AC61-3AE456AA1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88166" y="5215473"/>
                        <a:ext cx="471498" cy="46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02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942DB7-1514-45D6-AF83-46180BD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9" y="55429"/>
            <a:ext cx="1547062" cy="4656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E7E1C-3921-41CE-A615-6B2B29566812}"/>
              </a:ext>
            </a:extLst>
          </p:cNvPr>
          <p:cNvSpPr/>
          <p:nvPr/>
        </p:nvSpPr>
        <p:spPr>
          <a:xfrm>
            <a:off x="640080" y="325369"/>
            <a:ext cx="2974388" cy="4656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ea typeface="+mj-ea"/>
                <a:cs typeface="+mj-cs"/>
              </a:rPr>
              <a:t>SELANJUTNYA DI ERP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9F0C63F-1314-49EE-9476-151CC5E1E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94029"/>
              </p:ext>
            </p:extLst>
          </p:nvPr>
        </p:nvGraphicFramePr>
        <p:xfrm>
          <a:off x="1051668" y="1780307"/>
          <a:ext cx="885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Bitmap Image" r:id="rId4" imgW="885960" imgH="1085760" progId="Paint.Picture">
                  <p:embed/>
                </p:oleObj>
              </mc:Choice>
              <mc:Fallback>
                <p:oleObj name="Bitmap Image" r:id="rId4" imgW="885960" imgH="10857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9F0C63F-1314-49EE-9476-151CC5E1E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1668" y="1780307"/>
                        <a:ext cx="885825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D36A46-A0F6-42A8-9C89-FD5999C5E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76193"/>
              </p:ext>
            </p:extLst>
          </p:nvPr>
        </p:nvGraphicFramePr>
        <p:xfrm>
          <a:off x="3294752" y="4069631"/>
          <a:ext cx="1047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Bitmap Image" r:id="rId6" imgW="1047600" imgH="1085760" progId="Paint.Picture">
                  <p:embed/>
                </p:oleObj>
              </mc:Choice>
              <mc:Fallback>
                <p:oleObj name="Bitmap Image" r:id="rId6" imgW="1047600" imgH="10857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4D36A46-A0F6-42A8-9C89-FD5999C5E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752" y="4069631"/>
                        <a:ext cx="104775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0CCE0FD-EF5E-434F-9C5A-59AE8AEB6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50480"/>
              </p:ext>
            </p:extLst>
          </p:nvPr>
        </p:nvGraphicFramePr>
        <p:xfrm>
          <a:off x="5581111" y="1870253"/>
          <a:ext cx="1009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Bitmap Image" r:id="rId8" imgW="1009800" imgH="733320" progId="Paint.Picture">
                  <p:embed/>
                </p:oleObj>
              </mc:Choice>
              <mc:Fallback>
                <p:oleObj name="Bitmap Image" r:id="rId8" imgW="1009800" imgH="7333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0CCE0FD-EF5E-434F-9C5A-59AE8AEB6C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81111" y="1870253"/>
                        <a:ext cx="100965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7DFD220-D1C9-4318-A855-AFBD87D30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84488"/>
              </p:ext>
            </p:extLst>
          </p:nvPr>
        </p:nvGraphicFramePr>
        <p:xfrm>
          <a:off x="8151425" y="4150594"/>
          <a:ext cx="866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Bitmap Image" r:id="rId10" imgW="866880" imgH="923760" progId="Paint.Picture">
                  <p:embed/>
                </p:oleObj>
              </mc:Choice>
              <mc:Fallback>
                <p:oleObj name="Bitmap Image" r:id="rId10" imgW="866880" imgH="92376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7DFD220-D1C9-4318-A855-AFBD87D301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1425" y="4150594"/>
                        <a:ext cx="8667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536B549-CDB2-4E74-B8A2-01C32E89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69372"/>
              </p:ext>
            </p:extLst>
          </p:nvPr>
        </p:nvGraphicFramePr>
        <p:xfrm>
          <a:off x="10153068" y="1708328"/>
          <a:ext cx="9239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Bitmap Image" r:id="rId12" imgW="923760" imgH="895320" progId="Paint.Picture">
                  <p:embed/>
                </p:oleObj>
              </mc:Choice>
              <mc:Fallback>
                <p:oleObj name="Bitmap Image" r:id="rId12" imgW="923760" imgH="89532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536B549-CDB2-4E74-B8A2-01C32E89BB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53068" y="1708328"/>
                        <a:ext cx="9239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DCEFC16-D824-4B2C-B03D-128E81641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48574"/>
              </p:ext>
            </p:extLst>
          </p:nvPr>
        </p:nvGraphicFramePr>
        <p:xfrm>
          <a:off x="250166" y="2836863"/>
          <a:ext cx="1167154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Image" r:id="rId14" imgW="10006200" imgH="1180800" progId="Photoshop.Image.13">
                  <p:embed/>
                </p:oleObj>
              </mc:Choice>
              <mc:Fallback>
                <p:oleObj name="Image" r:id="rId14" imgW="10006200" imgH="1180800" progId="Photoshop.Image.1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DCEFC16-D824-4B2C-B03D-128E81641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0166" y="2836863"/>
                        <a:ext cx="1167154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5962D8C-84BD-4DA7-AD70-86D74E4443F2}"/>
              </a:ext>
            </a:extLst>
          </p:cNvPr>
          <p:cNvSpPr txBox="1">
            <a:spLocks/>
          </p:cNvSpPr>
          <p:nvPr/>
        </p:nvSpPr>
        <p:spPr>
          <a:xfrm>
            <a:off x="2532514" y="1310536"/>
            <a:ext cx="2372264" cy="162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D" sz="2800" b="1" i="0" dirty="0">
                <a:solidFill>
                  <a:srgbClr val="F7941D"/>
                </a:solidFill>
                <a:effectLst/>
              </a:rPr>
              <a:t>INTEGRATED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latin typeface="gotham-book"/>
              </a:rPr>
              <a:t>Data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terintegrasi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pusat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personil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TAD di ERP</a:t>
            </a:r>
            <a:endParaRPr lang="en-ID" sz="1800" dirty="0">
              <a:solidFill>
                <a:srgbClr val="666666"/>
              </a:solidFill>
              <a:latin typeface="gotham-book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D4B02AF-F004-4E2D-9BD3-909E1E47FA2B}"/>
              </a:ext>
            </a:extLst>
          </p:cNvPr>
          <p:cNvSpPr txBox="1">
            <a:spLocks/>
          </p:cNvSpPr>
          <p:nvPr/>
        </p:nvSpPr>
        <p:spPr>
          <a:xfrm>
            <a:off x="308448" y="3989537"/>
            <a:ext cx="2372264" cy="2281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D" sz="2800" b="1" i="0" dirty="0">
                <a:solidFill>
                  <a:srgbClr val="F7941D"/>
                </a:solidFill>
                <a:effectLst/>
              </a:rPr>
              <a:t>MOBILE APPS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Absensi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Penjadwalan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Pelaporaan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TAD</a:t>
            </a:r>
            <a:endParaRPr lang="en-ID" sz="1800" dirty="0">
              <a:solidFill>
                <a:srgbClr val="666666"/>
              </a:solidFill>
              <a:latin typeface="gotham-book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2FF71292-ED6E-415E-A7D0-BE814197288A}"/>
              </a:ext>
            </a:extLst>
          </p:cNvPr>
          <p:cNvSpPr txBox="1">
            <a:spLocks/>
          </p:cNvSpPr>
          <p:nvPr/>
        </p:nvSpPr>
        <p:spPr>
          <a:xfrm>
            <a:off x="4899804" y="4017963"/>
            <a:ext cx="2372264" cy="1622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D" sz="2800" b="1" dirty="0">
                <a:solidFill>
                  <a:srgbClr val="F7941D"/>
                </a:solidFill>
              </a:rPr>
              <a:t>AUTOMATED PAYROOL </a:t>
            </a:r>
            <a:endParaRPr lang="en-ID" sz="2800" b="1" i="0" dirty="0">
              <a:solidFill>
                <a:srgbClr val="F7941D"/>
              </a:solidFill>
              <a:effectLst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Melakukan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perhitungan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gaji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secara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automatis</a:t>
            </a:r>
            <a:endParaRPr lang="en-ID" sz="1800" dirty="0">
              <a:solidFill>
                <a:srgbClr val="666666"/>
              </a:solidFill>
              <a:latin typeface="gotham-book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303A7094-37BC-4DF6-9031-3D3ED745E6B3}"/>
              </a:ext>
            </a:extLst>
          </p:cNvPr>
          <p:cNvSpPr txBox="1">
            <a:spLocks/>
          </p:cNvSpPr>
          <p:nvPr/>
        </p:nvSpPr>
        <p:spPr>
          <a:xfrm>
            <a:off x="7185782" y="1344780"/>
            <a:ext cx="2372264" cy="1622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D" sz="2800" b="1" i="0" dirty="0">
                <a:solidFill>
                  <a:srgbClr val="F7941D"/>
                </a:solidFill>
                <a:effectLst/>
              </a:rPr>
              <a:t>INVOICE GENERATE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Penagihan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terintegrasi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system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perhitungan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gaji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endParaRPr lang="en-ID" sz="1800" dirty="0">
              <a:solidFill>
                <a:srgbClr val="666666"/>
              </a:solidFill>
              <a:latin typeface="gotham-book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D36FD21-E9E0-48F1-91B5-F170BA5E4882}"/>
              </a:ext>
            </a:extLst>
          </p:cNvPr>
          <p:cNvSpPr txBox="1">
            <a:spLocks/>
          </p:cNvSpPr>
          <p:nvPr/>
        </p:nvSpPr>
        <p:spPr>
          <a:xfrm>
            <a:off x="9472856" y="4017963"/>
            <a:ext cx="2372264" cy="162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D" sz="2800" b="1" i="0" dirty="0">
                <a:solidFill>
                  <a:srgbClr val="F7941D"/>
                </a:solidFill>
                <a:effectLst/>
              </a:rPr>
              <a:t>PAYMENT STATUS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latin typeface="gotham-book"/>
              </a:rPr>
              <a:t>Status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pembayaran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tagihan</a:t>
            </a:r>
            <a:r>
              <a:rPr lang="en-US" sz="1800" dirty="0">
                <a:solidFill>
                  <a:schemeClr val="tx1"/>
                </a:solidFill>
                <a:latin typeface="gotham-book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gotham-book"/>
              </a:rPr>
              <a:t>transparant</a:t>
            </a:r>
            <a:endParaRPr lang="en-ID" sz="1800" dirty="0">
              <a:solidFill>
                <a:srgbClr val="666666"/>
              </a:solidFill>
              <a:latin typeface="gotham-book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51AE75A-FF18-40C7-A61C-652F0A097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88888"/>
              </p:ext>
            </p:extLst>
          </p:nvPr>
        </p:nvGraphicFramePr>
        <p:xfrm>
          <a:off x="3618145" y="4588903"/>
          <a:ext cx="358632" cy="11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Bitmap Image" r:id="rId16" imgW="1866960" imgH="619200" progId="Paint.Picture">
                  <p:embed/>
                </p:oleObj>
              </mc:Choice>
              <mc:Fallback>
                <p:oleObj name="Bitmap Image" r:id="rId16" imgW="1866960" imgH="619200" progId="Paint.Pictur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51AE75A-FF18-40C7-A61C-652F0A097C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18145" y="4588903"/>
                        <a:ext cx="358632" cy="118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C54F729F-C160-4898-8432-C4DAFE6D1232}"/>
              </a:ext>
            </a:extLst>
          </p:cNvPr>
          <p:cNvSpPr txBox="1">
            <a:spLocks/>
          </p:cNvSpPr>
          <p:nvPr/>
        </p:nvSpPr>
        <p:spPr>
          <a:xfrm>
            <a:off x="439946" y="3234906"/>
            <a:ext cx="2092567" cy="35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F7941D"/>
                </a:solidFill>
                <a:latin typeface="gotham-book"/>
              </a:rPr>
              <a:t>DEVELOPING</a:t>
            </a:r>
            <a:endParaRPr lang="en-ID" sz="1800" dirty="0">
              <a:solidFill>
                <a:srgbClr val="F7941D"/>
              </a:solidFill>
              <a:latin typeface="gotham-book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8F034B40-CFFC-4142-8736-9333D57F25F1}"/>
              </a:ext>
            </a:extLst>
          </p:cNvPr>
          <p:cNvSpPr txBox="1">
            <a:spLocks/>
          </p:cNvSpPr>
          <p:nvPr/>
        </p:nvSpPr>
        <p:spPr>
          <a:xfrm>
            <a:off x="5039652" y="3250571"/>
            <a:ext cx="2092567" cy="35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F7941D"/>
                </a:solidFill>
                <a:latin typeface="gotham-book"/>
              </a:rPr>
              <a:t>TESTING</a:t>
            </a:r>
            <a:endParaRPr lang="en-ID" sz="1800" dirty="0">
              <a:solidFill>
                <a:srgbClr val="F7941D"/>
              </a:solidFill>
              <a:latin typeface="gotham-book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B69D4962-D872-4FC6-AD3B-754F543CB4E9}"/>
              </a:ext>
            </a:extLst>
          </p:cNvPr>
          <p:cNvSpPr txBox="1">
            <a:spLocks/>
          </p:cNvSpPr>
          <p:nvPr/>
        </p:nvSpPr>
        <p:spPr>
          <a:xfrm>
            <a:off x="7321999" y="3254884"/>
            <a:ext cx="2092567" cy="35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otham-book"/>
              </a:rPr>
              <a:t>CONNECTED</a:t>
            </a:r>
            <a:endParaRPr lang="en-ID" sz="1800" dirty="0">
              <a:solidFill>
                <a:schemeClr val="accent1">
                  <a:lumMod val="75000"/>
                </a:schemeClr>
              </a:solidFill>
              <a:latin typeface="gotham-book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8706ED8-9678-4B2C-8396-7C2641937E86}"/>
              </a:ext>
            </a:extLst>
          </p:cNvPr>
          <p:cNvSpPr txBox="1">
            <a:spLocks/>
          </p:cNvSpPr>
          <p:nvPr/>
        </p:nvSpPr>
        <p:spPr>
          <a:xfrm>
            <a:off x="9604346" y="3222477"/>
            <a:ext cx="2092567" cy="35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F7941D"/>
                </a:solidFill>
                <a:latin typeface="gotham-book"/>
              </a:rPr>
              <a:t>DONE</a:t>
            </a:r>
            <a:endParaRPr lang="en-ID" sz="1800" dirty="0">
              <a:solidFill>
                <a:srgbClr val="F7941D"/>
              </a:solidFill>
              <a:latin typeface="gotham-book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8B23BFCD-5BBE-40C9-97DE-F6467FB5BD79}"/>
              </a:ext>
            </a:extLst>
          </p:cNvPr>
          <p:cNvSpPr txBox="1">
            <a:spLocks/>
          </p:cNvSpPr>
          <p:nvPr/>
        </p:nvSpPr>
        <p:spPr>
          <a:xfrm>
            <a:off x="2672362" y="3250570"/>
            <a:ext cx="2092567" cy="35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otham-book"/>
              </a:rPr>
              <a:t>ANALIZE</a:t>
            </a:r>
            <a:endParaRPr lang="en-ID" sz="1800" dirty="0">
              <a:solidFill>
                <a:schemeClr val="accent1">
                  <a:lumMod val="75000"/>
                </a:schemeClr>
              </a:solidFill>
              <a:latin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819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68CAC-842D-4186-973A-B9DCE9491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00" r="1" b="12764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15281</TotalTime>
  <Words>295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gotham-book</vt:lpstr>
      <vt:lpstr>Impact</vt:lpstr>
      <vt:lpstr>inherit</vt:lpstr>
      <vt:lpstr>Office Theme</vt:lpstr>
      <vt:lpstr>Image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ianri</dc:creator>
  <cp:lastModifiedBy>andri001</cp:lastModifiedBy>
  <cp:revision>30</cp:revision>
  <dcterms:created xsi:type="dcterms:W3CDTF">2021-10-15T05:55:44Z</dcterms:created>
  <dcterms:modified xsi:type="dcterms:W3CDTF">2022-03-30T04:14:24Z</dcterms:modified>
</cp:coreProperties>
</file>