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1FF2-978B-64CA-96D8-4BCCB439D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1B5F1-8C92-D3D0-8777-1445C90B4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65F86-F3A4-4F01-94FA-9AD77DF0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0963-BF33-42E6-AB1D-968C0FFC9A3B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24193-253C-766D-BB00-1710ACE9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53E56-8C61-58BC-962C-A29A6909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6A7D-92F3-4417-B667-B73BAD90EC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050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0F36-6682-99C8-71A7-CA29E116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E6D7A-130E-8BE4-F5D6-E2B6C5D7E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77B5-FD3E-0A0E-E654-D2319727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0963-BF33-42E6-AB1D-968C0FFC9A3B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BDE82-BE13-530D-91E4-6EC96A05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2312E-39CD-65F1-80F3-90032A9F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6A7D-92F3-4417-B667-B73BAD90EC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978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7080D-CADB-5448-70CF-A3A6F99F5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D68BC-5F9A-CAF2-FBA4-20AC1C17D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69D8B-FAC3-B412-EC9B-317C81FF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0963-BF33-42E6-AB1D-968C0FFC9A3B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7A899-B8D9-E212-7D18-29B4DF23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4F9A3-A632-B774-C73B-F4D28066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6A7D-92F3-4417-B667-B73BAD90EC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958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F8BC-31BA-CD55-BFBF-74F5D5D5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06259-6C08-BE6C-771E-53B50D679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D8D46-452A-FAFE-CC3A-14F181B3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0963-BF33-42E6-AB1D-968C0FFC9A3B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2D4EE-68C4-06E5-9040-0628B497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F1F44-3BBE-F52B-C1FC-8F9E05D8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6A7D-92F3-4417-B667-B73BAD90EC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189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9C2A-F271-21BF-E691-0F210E64B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922B7-9635-B772-3CBF-B5A6EF4B3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DF555-B7E0-FA1B-3455-CE790A1B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0963-BF33-42E6-AB1D-968C0FFC9A3B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106D4-0D36-3393-1F0C-8C719031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C2673-54D6-8B02-1F6D-1E94CD3E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6A7D-92F3-4417-B667-B73BAD90EC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083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1D22-3683-7D84-0803-1598085A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64D11-D132-E002-87F4-8D0C3CE92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F9E3D-F0A4-E399-E5D2-C311EDBAD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0DA2D-1A5F-48E8-505B-C6A61B29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0963-BF33-42E6-AB1D-968C0FFC9A3B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D22EA-4926-9C8C-9A2D-D7E3238E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60669-5258-69DB-E232-52C109DA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6A7D-92F3-4417-B667-B73BAD90EC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686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9CB7-A53E-10E3-FE08-F1406C6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C789C-A9CE-153E-157F-FDE3CC1D9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1EE83-5B44-33C0-3873-47C5A391B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BC7F9-9FE8-6176-18F9-D9C393EFE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AE407-ADBB-1B69-5112-340188B26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26772-85C2-0AA9-CE64-F4BBEC53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0963-BF33-42E6-AB1D-968C0FFC9A3B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D4B5D-9186-8528-DE03-BA5EE6F2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BC44B-6A57-1501-5BC4-CEEEA017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6A7D-92F3-4417-B667-B73BAD90EC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519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7B69-68D7-34C8-693B-A59595C7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C8494-790C-AC7E-AE20-EAFF7363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0963-BF33-42E6-AB1D-968C0FFC9A3B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0EA25-6EE7-4B5B-A33C-F605A2F7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08479-AAC0-E4E9-E87E-92A9FD6D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6A7D-92F3-4417-B667-B73BAD90EC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513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40118-9AD4-E17F-B653-FD53D424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0963-BF33-42E6-AB1D-968C0FFC9A3B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E4C3E-CBF4-F723-B349-5EA56286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192C1-BCFA-4654-1762-994025DE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6A7D-92F3-4417-B667-B73BAD90EC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537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58C8-7337-53D4-BC2D-B298FE8A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7C8E-7A3F-5992-43BB-747262848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473C8-003C-726E-777C-F0DC84FC3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DE1B4-9A57-A84B-CAD5-CBA20B08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0963-BF33-42E6-AB1D-968C0FFC9A3B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64EEB-C3F4-18B4-AEDD-F0FE4F33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C84FF-189A-73D0-DF8D-35638892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6A7D-92F3-4417-B667-B73BAD90EC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674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E8EA-1444-AA3F-7EF4-67AFBD40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91675-4CCB-A280-B2FD-81A48AE93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DB79C-F3BC-BDAD-AE97-CA4916507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EAA35-7BBD-CDA4-1AA9-3CE44574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0963-BF33-42E6-AB1D-968C0FFC9A3B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81017-A6AC-CBEB-28D2-A7F38197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8F263-8BFE-F6DA-3F84-5C0930F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6A7D-92F3-4417-B667-B73BAD90EC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098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23E54-B1A6-16F4-C8E3-9CC4680E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30CAE-3331-5B01-4A7D-20417CB6E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5B964-CA75-DE87-05B9-A7A677B15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60963-BF33-42E6-AB1D-968C0FFC9A3B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DA72B-4D20-67DF-8F77-7AF5209E5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07AE6-260A-182E-260A-4BBBCADED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E6A7D-92F3-4417-B667-B73BAD90EC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195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AC64-EC61-FE4E-22F8-023EE5A76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34F88-BFBC-64C3-F52A-8FAE6B040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6056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</dc:title>
  <dc:creator>Poj001</dc:creator>
  <cp:lastModifiedBy>Poj001</cp:lastModifiedBy>
  <cp:revision>1</cp:revision>
  <dcterms:created xsi:type="dcterms:W3CDTF">2023-01-25T02:24:25Z</dcterms:created>
  <dcterms:modified xsi:type="dcterms:W3CDTF">2023-01-25T02:24:43Z</dcterms:modified>
</cp:coreProperties>
</file>