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2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81AA6-7D7D-44E9-A0B5-E57D55F469C9}" type="datetimeFigureOut">
              <a:rPr lang="en-US" smtClean="0"/>
              <a:t>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2728F-6BE0-4615-B1D7-EAC552816728}" type="slidenum">
              <a:rPr lang="en-US" smtClean="0"/>
              <a:t>‹#›</a:t>
            </a:fld>
            <a:endParaRPr lang="en-US"/>
          </a:p>
        </p:txBody>
      </p:sp>
    </p:spTree>
    <p:extLst>
      <p:ext uri="{BB962C8B-B14F-4D97-AF65-F5344CB8AC3E}">
        <p14:creationId xmlns:p14="http://schemas.microsoft.com/office/powerpoint/2010/main" val="279540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C2728F-6BE0-4615-B1D7-EAC552816728}" type="slidenum">
              <a:rPr lang="en-US" smtClean="0"/>
              <a:t>4</a:t>
            </a:fld>
            <a:endParaRPr lang="en-US"/>
          </a:p>
        </p:txBody>
      </p:sp>
    </p:spTree>
    <p:extLst>
      <p:ext uri="{BB962C8B-B14F-4D97-AF65-F5344CB8AC3E}">
        <p14:creationId xmlns:p14="http://schemas.microsoft.com/office/powerpoint/2010/main" val="92605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B8F1CF-C130-42A9-9FF1-9CD81B3731A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3610129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B8F1CF-C130-42A9-9FF1-9CD81B3731A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116445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B8F1CF-C130-42A9-9FF1-9CD81B3731A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3781710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B8F1CF-C130-42A9-9FF1-9CD81B3731A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677A5-4E16-45DE-8166-4954457B273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196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B8F1CF-C130-42A9-9FF1-9CD81B3731A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1942434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B8F1CF-C130-42A9-9FF1-9CD81B3731A7}"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2445283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B8F1CF-C130-42A9-9FF1-9CD81B3731A7}"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2919119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8F1CF-C130-42A9-9FF1-9CD81B3731A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3372109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8F1CF-C130-42A9-9FF1-9CD81B3731A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287554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8F1CF-C130-42A9-9FF1-9CD81B3731A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17961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8F1CF-C130-42A9-9FF1-9CD81B3731A7}"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80049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B8F1CF-C130-42A9-9FF1-9CD81B3731A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403069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B8F1CF-C130-42A9-9FF1-9CD81B3731A7}"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396811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B8F1CF-C130-42A9-9FF1-9CD81B3731A7}"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300653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8F1CF-C130-42A9-9FF1-9CD81B3731A7}"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196924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B8F1CF-C130-42A9-9FF1-9CD81B3731A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56837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B8F1CF-C130-42A9-9FF1-9CD81B3731A7}"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677A5-4E16-45DE-8166-4954457B273F}" type="slidenum">
              <a:rPr lang="en-US" smtClean="0"/>
              <a:t>‹#›</a:t>
            </a:fld>
            <a:endParaRPr lang="en-US"/>
          </a:p>
        </p:txBody>
      </p:sp>
    </p:spTree>
    <p:extLst>
      <p:ext uri="{BB962C8B-B14F-4D97-AF65-F5344CB8AC3E}">
        <p14:creationId xmlns:p14="http://schemas.microsoft.com/office/powerpoint/2010/main" val="266852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EB8F1CF-C130-42A9-9FF1-9CD81B3731A7}" type="datetimeFigureOut">
              <a:rPr lang="en-US" smtClean="0"/>
              <a:t>9/24/2021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0A677A5-4E16-45DE-8166-4954457B273F}" type="slidenum">
              <a:rPr lang="en-US" smtClean="0"/>
              <a:t>‹#›</a:t>
            </a:fld>
            <a:endParaRPr lang="en-US"/>
          </a:p>
        </p:txBody>
      </p:sp>
    </p:spTree>
    <p:extLst>
      <p:ext uri="{BB962C8B-B14F-4D97-AF65-F5344CB8AC3E}">
        <p14:creationId xmlns:p14="http://schemas.microsoft.com/office/powerpoint/2010/main" val="28097960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5F93-46B1-4A56-AAB8-32CB5BE07342}"/>
              </a:ext>
            </a:extLst>
          </p:cNvPr>
          <p:cNvSpPr>
            <a:spLocks noGrp="1"/>
          </p:cNvSpPr>
          <p:nvPr>
            <p:ph type="ctrTitle"/>
          </p:nvPr>
        </p:nvSpPr>
        <p:spPr/>
        <p:txBody>
          <a:bodyPr/>
          <a:lstStyle/>
          <a:p>
            <a:r>
              <a:rPr lang="en-US" dirty="0"/>
              <a:t>Lab 10</a:t>
            </a:r>
          </a:p>
        </p:txBody>
      </p:sp>
      <p:sp>
        <p:nvSpPr>
          <p:cNvPr id="3" name="Subtitle 2">
            <a:extLst>
              <a:ext uri="{FF2B5EF4-FFF2-40B4-BE49-F238E27FC236}">
                <a16:creationId xmlns:a16="http://schemas.microsoft.com/office/drawing/2014/main" id="{2A4D8D3A-0891-4C27-B7F8-8F1B16291A6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2850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EBC8-F84F-4F5A-9996-872BF1D37934}"/>
              </a:ext>
            </a:extLst>
          </p:cNvPr>
          <p:cNvSpPr>
            <a:spLocks noGrp="1"/>
          </p:cNvSpPr>
          <p:nvPr>
            <p:ph type="title"/>
          </p:nvPr>
        </p:nvSpPr>
        <p:spPr/>
        <p:txBody>
          <a:bodyPr/>
          <a:lstStyle/>
          <a:p>
            <a:r>
              <a:rPr lang="en-US" dirty="0" err="1"/>
              <a:t>Javadocs</a:t>
            </a:r>
            <a:r>
              <a:rPr lang="en-US" dirty="0"/>
              <a:t> and commenting</a:t>
            </a:r>
          </a:p>
        </p:txBody>
      </p:sp>
      <p:sp>
        <p:nvSpPr>
          <p:cNvPr id="3" name="Content Placeholder 2">
            <a:extLst>
              <a:ext uri="{FF2B5EF4-FFF2-40B4-BE49-F238E27FC236}">
                <a16:creationId xmlns:a16="http://schemas.microsoft.com/office/drawing/2014/main" id="{20ABFE68-8386-4D0F-9EF6-A229CB246111}"/>
              </a:ext>
            </a:extLst>
          </p:cNvPr>
          <p:cNvSpPr>
            <a:spLocks noGrp="1"/>
          </p:cNvSpPr>
          <p:nvPr>
            <p:ph idx="1"/>
          </p:nvPr>
        </p:nvSpPr>
        <p:spPr/>
        <p:txBody>
          <a:bodyPr/>
          <a:lstStyle/>
          <a:p>
            <a:r>
              <a:rPr lang="en-US" dirty="0"/>
              <a:t>By now you should have gotten used to seeing comments in code and creating comments</a:t>
            </a:r>
          </a:p>
          <a:p>
            <a:r>
              <a:rPr lang="en-US" dirty="0"/>
              <a:t>It is good practice for you to use comments in your code, the comments in your code should explain why something is there not what it is, that should be obvious from the given name</a:t>
            </a:r>
          </a:p>
          <a:p>
            <a:r>
              <a:rPr lang="en-US" dirty="0"/>
              <a:t>You should used descriptive names that let other readers know what a variable, object, method, </a:t>
            </a:r>
            <a:r>
              <a:rPr lang="en-US" dirty="0" err="1"/>
              <a:t>etc</a:t>
            </a:r>
            <a:r>
              <a:rPr lang="en-US" dirty="0"/>
              <a:t> is.</a:t>
            </a:r>
          </a:p>
          <a:p>
            <a:r>
              <a:rPr lang="en-US" dirty="0"/>
              <a:t>We are going to go over using and reading Javadoc today</a:t>
            </a:r>
          </a:p>
        </p:txBody>
      </p:sp>
    </p:spTree>
    <p:extLst>
      <p:ext uri="{BB962C8B-B14F-4D97-AF65-F5344CB8AC3E}">
        <p14:creationId xmlns:p14="http://schemas.microsoft.com/office/powerpoint/2010/main" val="158769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3203-11F4-419A-8EBB-200AD58A8172}"/>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6AF86641-95E7-4434-8710-177A7290C720}"/>
              </a:ext>
            </a:extLst>
          </p:cNvPr>
          <p:cNvSpPr>
            <a:spLocks noGrp="1"/>
          </p:cNvSpPr>
          <p:nvPr>
            <p:ph idx="1"/>
          </p:nvPr>
        </p:nvSpPr>
        <p:spPr/>
        <p:txBody>
          <a:bodyPr/>
          <a:lstStyle/>
          <a:p>
            <a:r>
              <a:rPr lang="en-US" dirty="0"/>
              <a:t>To setup for todays lab as usual create a project in eclipse and call it Lab10</a:t>
            </a:r>
          </a:p>
          <a:p>
            <a:r>
              <a:rPr lang="en-US" dirty="0"/>
              <a:t>Import the Lab10.java file provided into the Lab10 </a:t>
            </a:r>
            <a:r>
              <a:rPr lang="en-US" dirty="0" err="1"/>
              <a:t>src</a:t>
            </a:r>
            <a:r>
              <a:rPr lang="en-US" dirty="0"/>
              <a:t> folder and open it up</a:t>
            </a:r>
          </a:p>
        </p:txBody>
      </p:sp>
    </p:spTree>
    <p:extLst>
      <p:ext uri="{BB962C8B-B14F-4D97-AF65-F5344CB8AC3E}">
        <p14:creationId xmlns:p14="http://schemas.microsoft.com/office/powerpoint/2010/main" val="288688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EA86-378F-4C7D-8AAE-BF81990B4BE5}"/>
              </a:ext>
            </a:extLst>
          </p:cNvPr>
          <p:cNvSpPr>
            <a:spLocks noGrp="1"/>
          </p:cNvSpPr>
          <p:nvPr>
            <p:ph type="title"/>
          </p:nvPr>
        </p:nvSpPr>
        <p:spPr/>
        <p:txBody>
          <a:bodyPr/>
          <a:lstStyle/>
          <a:p>
            <a:r>
              <a:rPr lang="en-US" dirty="0"/>
              <a:t>Step 2</a:t>
            </a:r>
          </a:p>
        </p:txBody>
      </p:sp>
      <p:sp>
        <p:nvSpPr>
          <p:cNvPr id="3" name="Content Placeholder 2">
            <a:extLst>
              <a:ext uri="{FF2B5EF4-FFF2-40B4-BE49-F238E27FC236}">
                <a16:creationId xmlns:a16="http://schemas.microsoft.com/office/drawing/2014/main" id="{5D7EC5D6-ECC8-4276-8340-9BF1E48C7E97}"/>
              </a:ext>
            </a:extLst>
          </p:cNvPr>
          <p:cNvSpPr>
            <a:spLocks noGrp="1"/>
          </p:cNvSpPr>
          <p:nvPr>
            <p:ph idx="1"/>
          </p:nvPr>
        </p:nvSpPr>
        <p:spPr/>
        <p:txBody>
          <a:bodyPr/>
          <a:lstStyle/>
          <a:p>
            <a:r>
              <a:rPr lang="en-US" dirty="0"/>
              <a:t>To start exporting </a:t>
            </a:r>
            <a:r>
              <a:rPr lang="en-US" dirty="0" err="1"/>
              <a:t>javadocs</a:t>
            </a:r>
            <a:r>
              <a:rPr lang="en-US" dirty="0"/>
              <a:t> from eclipse we need to be configured (one-time)</a:t>
            </a:r>
          </a:p>
          <a:p>
            <a:r>
              <a:rPr lang="en-US" dirty="0"/>
              <a:t>Right click the Lab10 project click export and select Javadoc under java in the popup</a:t>
            </a:r>
          </a:p>
          <a:p>
            <a:r>
              <a:rPr lang="en-US" dirty="0"/>
              <a:t>Follow the instructions provided making sure you have the correct folder for the Javadoc tool, the default should be correct and hit finish</a:t>
            </a:r>
          </a:p>
        </p:txBody>
      </p:sp>
      <p:pic>
        <p:nvPicPr>
          <p:cNvPr id="5" name="Picture 4">
            <a:extLst>
              <a:ext uri="{FF2B5EF4-FFF2-40B4-BE49-F238E27FC236}">
                <a16:creationId xmlns:a16="http://schemas.microsoft.com/office/drawing/2014/main" id="{3787D557-E3E3-4FF3-AC6F-35E69E6FF354}"/>
              </a:ext>
            </a:extLst>
          </p:cNvPr>
          <p:cNvPicPr>
            <a:picLocks noChangeAspect="1"/>
          </p:cNvPicPr>
          <p:nvPr/>
        </p:nvPicPr>
        <p:blipFill>
          <a:blip r:embed="rId3"/>
          <a:stretch>
            <a:fillRect/>
          </a:stretch>
        </p:blipFill>
        <p:spPr>
          <a:xfrm>
            <a:off x="1987048" y="3635715"/>
            <a:ext cx="2726994" cy="3050780"/>
          </a:xfrm>
          <a:prstGeom prst="rect">
            <a:avLst/>
          </a:prstGeom>
        </p:spPr>
      </p:pic>
      <p:pic>
        <p:nvPicPr>
          <p:cNvPr id="7" name="Picture 6">
            <a:extLst>
              <a:ext uri="{FF2B5EF4-FFF2-40B4-BE49-F238E27FC236}">
                <a16:creationId xmlns:a16="http://schemas.microsoft.com/office/drawing/2014/main" id="{6B69CB87-F33C-44EB-864F-27B1F8749B95}"/>
              </a:ext>
            </a:extLst>
          </p:cNvPr>
          <p:cNvPicPr>
            <a:picLocks noChangeAspect="1"/>
          </p:cNvPicPr>
          <p:nvPr/>
        </p:nvPicPr>
        <p:blipFill>
          <a:blip r:embed="rId4"/>
          <a:stretch>
            <a:fillRect/>
          </a:stretch>
        </p:blipFill>
        <p:spPr>
          <a:xfrm>
            <a:off x="6977849" y="3586139"/>
            <a:ext cx="2900885" cy="3100356"/>
          </a:xfrm>
          <a:prstGeom prst="rect">
            <a:avLst/>
          </a:prstGeom>
        </p:spPr>
      </p:pic>
    </p:spTree>
    <p:extLst>
      <p:ext uri="{BB962C8B-B14F-4D97-AF65-F5344CB8AC3E}">
        <p14:creationId xmlns:p14="http://schemas.microsoft.com/office/powerpoint/2010/main" val="237625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7883-9DE7-4DF5-806F-D87BBFB091A9}"/>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034DDCC9-31B0-4FD9-8CD0-BEDC41F7BCCD}"/>
              </a:ext>
            </a:extLst>
          </p:cNvPr>
          <p:cNvSpPr>
            <a:spLocks noGrp="1"/>
          </p:cNvSpPr>
          <p:nvPr>
            <p:ph idx="1"/>
          </p:nvPr>
        </p:nvSpPr>
        <p:spPr/>
        <p:txBody>
          <a:bodyPr/>
          <a:lstStyle/>
          <a:p>
            <a:r>
              <a:rPr lang="en-US" dirty="0"/>
              <a:t>Find the path to your doc folder under your Lab10 project in file explorer</a:t>
            </a:r>
          </a:p>
          <a:p>
            <a:r>
              <a:rPr lang="en-US" dirty="0"/>
              <a:t>Find the index.html file, you can either double click it if your browser is already set to open .html files or right click and use open with to select the browser you would like to open it with</a:t>
            </a:r>
          </a:p>
        </p:txBody>
      </p:sp>
      <p:pic>
        <p:nvPicPr>
          <p:cNvPr id="5" name="Picture 4">
            <a:extLst>
              <a:ext uri="{FF2B5EF4-FFF2-40B4-BE49-F238E27FC236}">
                <a16:creationId xmlns:a16="http://schemas.microsoft.com/office/drawing/2014/main" id="{4612EDA3-A5DB-4733-A321-E06751CABDA8}"/>
              </a:ext>
            </a:extLst>
          </p:cNvPr>
          <p:cNvPicPr>
            <a:picLocks noChangeAspect="1"/>
          </p:cNvPicPr>
          <p:nvPr/>
        </p:nvPicPr>
        <p:blipFill>
          <a:blip r:embed="rId2"/>
          <a:stretch>
            <a:fillRect/>
          </a:stretch>
        </p:blipFill>
        <p:spPr>
          <a:xfrm>
            <a:off x="1420427" y="3305363"/>
            <a:ext cx="7788676" cy="3142430"/>
          </a:xfrm>
          <a:prstGeom prst="rect">
            <a:avLst/>
          </a:prstGeom>
        </p:spPr>
      </p:pic>
    </p:spTree>
    <p:extLst>
      <p:ext uri="{BB962C8B-B14F-4D97-AF65-F5344CB8AC3E}">
        <p14:creationId xmlns:p14="http://schemas.microsoft.com/office/powerpoint/2010/main" val="105915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F59A-AEDE-449F-A313-A9CD032BC89E}"/>
              </a:ext>
            </a:extLst>
          </p:cNvPr>
          <p:cNvSpPr>
            <a:spLocks noGrp="1"/>
          </p:cNvSpPr>
          <p:nvPr>
            <p:ph type="title"/>
          </p:nvPr>
        </p:nvSpPr>
        <p:spPr/>
        <p:txBody>
          <a:bodyPr/>
          <a:lstStyle/>
          <a:p>
            <a:r>
              <a:rPr lang="en-US" dirty="0"/>
              <a:t>Step 4</a:t>
            </a:r>
          </a:p>
        </p:txBody>
      </p:sp>
      <p:sp>
        <p:nvSpPr>
          <p:cNvPr id="3" name="Content Placeholder 2">
            <a:extLst>
              <a:ext uri="{FF2B5EF4-FFF2-40B4-BE49-F238E27FC236}">
                <a16:creationId xmlns:a16="http://schemas.microsoft.com/office/drawing/2014/main" id="{700FBD97-9962-40CA-8C1D-3FEAF308880E}"/>
              </a:ext>
            </a:extLst>
          </p:cNvPr>
          <p:cNvSpPr>
            <a:spLocks noGrp="1"/>
          </p:cNvSpPr>
          <p:nvPr>
            <p:ph idx="1"/>
          </p:nvPr>
        </p:nvSpPr>
        <p:spPr>
          <a:xfrm>
            <a:off x="913795" y="1732449"/>
            <a:ext cx="5753335" cy="4058751"/>
          </a:xfrm>
        </p:spPr>
        <p:txBody>
          <a:bodyPr/>
          <a:lstStyle/>
          <a:p>
            <a:r>
              <a:rPr lang="en-US" dirty="0"/>
              <a:t>Now you will add your own Javadoc comments for the </a:t>
            </a:r>
            <a:r>
              <a:rPr lang="en-US" dirty="0" err="1"/>
              <a:t>fillMatrixSeq</a:t>
            </a:r>
            <a:r>
              <a:rPr lang="en-US" dirty="0"/>
              <a:t>(), </a:t>
            </a:r>
            <a:r>
              <a:rPr lang="en-US" dirty="0" err="1"/>
              <a:t>sumMatrix</a:t>
            </a:r>
            <a:r>
              <a:rPr lang="en-US" dirty="0"/>
              <a:t>(), </a:t>
            </a:r>
            <a:r>
              <a:rPr lang="en-US" dirty="0" err="1"/>
              <a:t>sumMatrixRow</a:t>
            </a:r>
            <a:r>
              <a:rPr lang="en-US" dirty="0"/>
              <a:t>() methods</a:t>
            </a:r>
          </a:p>
          <a:p>
            <a:r>
              <a:rPr lang="en-US" dirty="0"/>
              <a:t>Follow the example of the comments given for </a:t>
            </a:r>
            <a:r>
              <a:rPr lang="en-US" dirty="0" err="1"/>
              <a:t>fillMatrix</a:t>
            </a:r>
            <a:r>
              <a:rPr lang="en-US" dirty="0"/>
              <a:t>(), describe what the passed parameters are with the @param tag and describe what the method will do (this example does not have a why because it is just for practice)</a:t>
            </a:r>
          </a:p>
          <a:p>
            <a:r>
              <a:rPr lang="en-US" dirty="0"/>
              <a:t>If you need to run the different methods in the main method to see what they do!</a:t>
            </a:r>
          </a:p>
        </p:txBody>
      </p:sp>
      <p:pic>
        <p:nvPicPr>
          <p:cNvPr id="5" name="Picture 4">
            <a:extLst>
              <a:ext uri="{FF2B5EF4-FFF2-40B4-BE49-F238E27FC236}">
                <a16:creationId xmlns:a16="http://schemas.microsoft.com/office/drawing/2014/main" id="{07D12C89-8025-4010-8C6D-28613D1276B0}"/>
              </a:ext>
            </a:extLst>
          </p:cNvPr>
          <p:cNvPicPr>
            <a:picLocks noChangeAspect="1"/>
          </p:cNvPicPr>
          <p:nvPr/>
        </p:nvPicPr>
        <p:blipFill>
          <a:blip r:embed="rId2"/>
          <a:stretch>
            <a:fillRect/>
          </a:stretch>
        </p:blipFill>
        <p:spPr>
          <a:xfrm>
            <a:off x="7850502" y="271022"/>
            <a:ext cx="3877216" cy="6315956"/>
          </a:xfrm>
          <a:prstGeom prst="rect">
            <a:avLst/>
          </a:prstGeom>
        </p:spPr>
      </p:pic>
    </p:spTree>
    <p:extLst>
      <p:ext uri="{BB962C8B-B14F-4D97-AF65-F5344CB8AC3E}">
        <p14:creationId xmlns:p14="http://schemas.microsoft.com/office/powerpoint/2010/main" val="64789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1763-B6E3-4BE2-864A-A6060E0C1DC5}"/>
              </a:ext>
            </a:extLst>
          </p:cNvPr>
          <p:cNvSpPr>
            <a:spLocks noGrp="1"/>
          </p:cNvSpPr>
          <p:nvPr>
            <p:ph type="title"/>
          </p:nvPr>
        </p:nvSpPr>
        <p:spPr/>
        <p:txBody>
          <a:bodyPr/>
          <a:lstStyle/>
          <a:p>
            <a:r>
              <a:rPr lang="en-US" dirty="0"/>
              <a:t>Step 5</a:t>
            </a:r>
          </a:p>
        </p:txBody>
      </p:sp>
      <p:sp>
        <p:nvSpPr>
          <p:cNvPr id="3" name="Content Placeholder 2">
            <a:extLst>
              <a:ext uri="{FF2B5EF4-FFF2-40B4-BE49-F238E27FC236}">
                <a16:creationId xmlns:a16="http://schemas.microsoft.com/office/drawing/2014/main" id="{31F7A8BD-3CAA-471F-81F0-6BEC2EEBEF9A}"/>
              </a:ext>
            </a:extLst>
          </p:cNvPr>
          <p:cNvSpPr>
            <a:spLocks noGrp="1"/>
          </p:cNvSpPr>
          <p:nvPr>
            <p:ph idx="1"/>
          </p:nvPr>
        </p:nvSpPr>
        <p:spPr/>
        <p:txBody>
          <a:bodyPr/>
          <a:lstStyle/>
          <a:p>
            <a:r>
              <a:rPr lang="en-US" dirty="0"/>
              <a:t>Export the Javadoc again to update the Javadoc with the new comments you just added</a:t>
            </a:r>
          </a:p>
          <a:p>
            <a:r>
              <a:rPr lang="en-US" dirty="0"/>
              <a:t>Open up the index.html file and check to see your comments displayed and organized on the page</a:t>
            </a:r>
          </a:p>
          <a:p>
            <a:r>
              <a:rPr lang="en-US" dirty="0"/>
              <a:t>You should see descriptions for the other methods on the left and scrolling down find sections like the one on the right for each method you added Javadoc </a:t>
            </a:r>
            <a:r>
              <a:rPr lang="en-US"/>
              <a:t>comments for</a:t>
            </a:r>
          </a:p>
        </p:txBody>
      </p:sp>
      <p:pic>
        <p:nvPicPr>
          <p:cNvPr id="5" name="Picture 4">
            <a:extLst>
              <a:ext uri="{FF2B5EF4-FFF2-40B4-BE49-F238E27FC236}">
                <a16:creationId xmlns:a16="http://schemas.microsoft.com/office/drawing/2014/main" id="{C58A4E82-9C58-4787-8708-80D4FC3C78EB}"/>
              </a:ext>
            </a:extLst>
          </p:cNvPr>
          <p:cNvPicPr>
            <a:picLocks noChangeAspect="1"/>
          </p:cNvPicPr>
          <p:nvPr/>
        </p:nvPicPr>
        <p:blipFill>
          <a:blip r:embed="rId2"/>
          <a:stretch>
            <a:fillRect/>
          </a:stretch>
        </p:blipFill>
        <p:spPr>
          <a:xfrm>
            <a:off x="529703" y="4376781"/>
            <a:ext cx="5242070" cy="1566818"/>
          </a:xfrm>
          <a:prstGeom prst="rect">
            <a:avLst/>
          </a:prstGeom>
        </p:spPr>
      </p:pic>
      <p:pic>
        <p:nvPicPr>
          <p:cNvPr id="7" name="Picture 6">
            <a:extLst>
              <a:ext uri="{FF2B5EF4-FFF2-40B4-BE49-F238E27FC236}">
                <a16:creationId xmlns:a16="http://schemas.microsoft.com/office/drawing/2014/main" id="{9FF20F16-F89A-4FE5-A35A-9E44537A49D0}"/>
              </a:ext>
            </a:extLst>
          </p:cNvPr>
          <p:cNvPicPr>
            <a:picLocks noChangeAspect="1"/>
          </p:cNvPicPr>
          <p:nvPr/>
        </p:nvPicPr>
        <p:blipFill>
          <a:blip r:embed="rId3"/>
          <a:stretch>
            <a:fillRect/>
          </a:stretch>
        </p:blipFill>
        <p:spPr>
          <a:xfrm>
            <a:off x="7581529" y="4442772"/>
            <a:ext cx="2925961" cy="1770207"/>
          </a:xfrm>
          <a:prstGeom prst="rect">
            <a:avLst/>
          </a:prstGeom>
        </p:spPr>
      </p:pic>
    </p:spTree>
    <p:extLst>
      <p:ext uri="{BB962C8B-B14F-4D97-AF65-F5344CB8AC3E}">
        <p14:creationId xmlns:p14="http://schemas.microsoft.com/office/powerpoint/2010/main" val="344682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34</TotalTime>
  <Words>383</Words>
  <Application>Microsoft Office PowerPoint</Application>
  <PresentationFormat>Widescreen</PresentationFormat>
  <Paragraphs>25</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Calisto MT</vt:lpstr>
      <vt:lpstr>Wingdings 2</vt:lpstr>
      <vt:lpstr>Slate</vt:lpstr>
      <vt:lpstr>Lab 10</vt:lpstr>
      <vt:lpstr>Javadocs and commenting</vt:lpstr>
      <vt:lpstr>Step 1</vt:lpstr>
      <vt:lpstr>Step 2</vt:lpstr>
      <vt:lpstr>Step 3</vt:lpstr>
      <vt:lpstr>Step 4</vt:lpstr>
      <vt:lpstr>Step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10</dc:title>
  <dc:creator>NIL PATEL</dc:creator>
  <cp:lastModifiedBy>NIL PATEL</cp:lastModifiedBy>
  <cp:revision>2</cp:revision>
  <dcterms:created xsi:type="dcterms:W3CDTF">2021-09-24T18:39:15Z</dcterms:created>
  <dcterms:modified xsi:type="dcterms:W3CDTF">2021-09-24T19:14:11Z</dcterms:modified>
</cp:coreProperties>
</file>